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6243300" cy="10147300"/>
  <p:notesSz cx="6858000" cy="9144000"/>
  <p:embeddedFontLst>
    <p:embeddedFont>
      <p:font typeface="Calibri" panose="020F0502020204030204" pitchFamily="34" charset="0"/>
      <p:regular r:id="rId13"/>
      <p:bold r:id="rId14"/>
      <p:italic r:id="rId15"/>
      <p:boldItalic r:id="rId16"/>
    </p:embeddedFont>
    <p:embeddedFont>
      <p:font typeface="Titillium Web Bold" panose="020B0604020202020204" charset="-18"/>
      <p:regular r:id="rId17"/>
    </p:embeddedFont>
    <p:embeddedFont>
      <p:font typeface="Titillium Web Regular" panose="020B0604020202020204" charset="-18"/>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10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58" b="117"/>
          <a:stretch>
            <a:fillRect/>
          </a:stretch>
        </p:blipFill>
        <p:spPr>
          <a:xfrm>
            <a:off x="0" y="0"/>
            <a:ext cx="16243300" cy="10147300"/>
          </a:xfrm>
          <a:prstGeom prst="rect">
            <a:avLst/>
          </a:prstGeom>
        </p:spPr>
      </p:pic>
      <p:grpSp>
        <p:nvGrpSpPr>
          <p:cNvPr id="3" name="Group 3"/>
          <p:cNvGrpSpPr>
            <a:grpSpLocks noChangeAspect="1"/>
          </p:cNvGrpSpPr>
          <p:nvPr/>
        </p:nvGrpSpPr>
        <p:grpSpPr>
          <a:xfrm>
            <a:off x="7011545" y="5381686"/>
            <a:ext cx="2226535" cy="9420"/>
            <a:chOff x="0" y="0"/>
            <a:chExt cx="2226539" cy="9423"/>
          </a:xfrm>
        </p:grpSpPr>
        <p:sp>
          <p:nvSpPr>
            <p:cNvPr id="4" name="Freeform 4"/>
            <p:cNvSpPr/>
            <p:nvPr/>
          </p:nvSpPr>
          <p:spPr>
            <a:xfrm>
              <a:off x="0" y="0"/>
              <a:ext cx="2226564" cy="9398"/>
            </a:xfrm>
            <a:custGeom>
              <a:avLst/>
              <a:gdLst/>
              <a:ahLst/>
              <a:cxnLst/>
              <a:rect l="l" t="t" r="r" b="b"/>
              <a:pathLst>
                <a:path w="2226564" h="9398">
                  <a:moveTo>
                    <a:pt x="0" y="0"/>
                  </a:moveTo>
                  <a:lnTo>
                    <a:pt x="2226564" y="0"/>
                  </a:lnTo>
                  <a:lnTo>
                    <a:pt x="2226564" y="9398"/>
                  </a:lnTo>
                  <a:lnTo>
                    <a:pt x="0" y="9398"/>
                  </a:lnTo>
                  <a:close/>
                </a:path>
              </a:pathLst>
            </a:custGeom>
            <a:solidFill>
              <a:srgbClr val="C2E800"/>
            </a:solidFill>
          </p:spPr>
        </p:sp>
      </p:grpSp>
      <p:sp>
        <p:nvSpPr>
          <p:cNvPr id="5" name="TextBox 5"/>
          <p:cNvSpPr txBox="1"/>
          <p:nvPr/>
        </p:nvSpPr>
        <p:spPr>
          <a:xfrm>
            <a:off x="5414033" y="3752530"/>
            <a:ext cx="5417774" cy="1193800"/>
          </a:xfrm>
          <a:prstGeom prst="rect">
            <a:avLst/>
          </a:prstGeom>
        </p:spPr>
        <p:txBody>
          <a:bodyPr lIns="0" tIns="0" rIns="0" bIns="0" rtlCol="0" anchor="t">
            <a:spAutoFit/>
          </a:bodyPr>
          <a:lstStyle/>
          <a:p>
            <a:pPr algn="l">
              <a:lnSpc>
                <a:spcPts val="9800"/>
              </a:lnSpc>
            </a:pPr>
            <a:r>
              <a:rPr lang="en-US" sz="7000" spc="161">
                <a:solidFill>
                  <a:srgbClr val="FFFFFF"/>
                </a:solidFill>
                <a:latin typeface="Titillium Web Bold"/>
              </a:rPr>
              <a:t>Lorem Ipsum</a:t>
            </a:r>
          </a:p>
        </p:txBody>
      </p:sp>
      <p:sp>
        <p:nvSpPr>
          <p:cNvPr id="6" name="AutoShape 6"/>
          <p:cNvSpPr/>
          <p:nvPr/>
        </p:nvSpPr>
        <p:spPr>
          <a:xfrm>
            <a:off x="7011918" y="5367346"/>
            <a:ext cx="2225814" cy="0"/>
          </a:xfrm>
          <a:prstGeom prst="line">
            <a:avLst/>
          </a:prstGeom>
          <a:ln w="38100" cap="flat">
            <a:solidFill>
              <a:srgbClr val="C2E800"/>
            </a:solidFill>
            <a:prstDash val="solid"/>
            <a:headEnd type="none" w="sm" len="sm"/>
            <a:tailEnd type="none" w="sm" len="sm"/>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84626" y="56550"/>
            <a:ext cx="7971358" cy="10103444"/>
            <a:chOff x="0" y="0"/>
            <a:chExt cx="7971358" cy="10103447"/>
          </a:xfrm>
        </p:grpSpPr>
        <p:sp>
          <p:nvSpPr>
            <p:cNvPr id="3" name="Freeform 3"/>
            <p:cNvSpPr/>
            <p:nvPr/>
          </p:nvSpPr>
          <p:spPr>
            <a:xfrm>
              <a:off x="0" y="0"/>
              <a:ext cx="7971409" cy="10103485"/>
            </a:xfrm>
            <a:custGeom>
              <a:avLst/>
              <a:gdLst/>
              <a:ahLst/>
              <a:cxnLst/>
              <a:rect l="l" t="t" r="r" b="b"/>
              <a:pathLst>
                <a:path w="7971409" h="10103485">
                  <a:moveTo>
                    <a:pt x="0" y="10103485"/>
                  </a:moveTo>
                  <a:lnTo>
                    <a:pt x="7971409" y="10103485"/>
                  </a:lnTo>
                  <a:lnTo>
                    <a:pt x="7971409" y="0"/>
                  </a:lnTo>
                  <a:lnTo>
                    <a:pt x="0" y="0"/>
                  </a:lnTo>
                  <a:close/>
                </a:path>
              </a:pathLst>
            </a:custGeom>
            <a:solidFill>
              <a:srgbClr val="000000"/>
            </a:solidFill>
          </p:spPr>
        </p:sp>
      </p:grpSp>
      <p:grpSp>
        <p:nvGrpSpPr>
          <p:cNvPr id="4" name="Group 4"/>
          <p:cNvGrpSpPr>
            <a:grpSpLocks noChangeAspect="1"/>
          </p:cNvGrpSpPr>
          <p:nvPr/>
        </p:nvGrpSpPr>
        <p:grpSpPr>
          <a:xfrm>
            <a:off x="8284626" y="56550"/>
            <a:ext cx="7971358" cy="10103444"/>
            <a:chOff x="0" y="0"/>
            <a:chExt cx="10628478" cy="13471258"/>
          </a:xfrm>
        </p:grpSpPr>
        <p:sp>
          <p:nvSpPr>
            <p:cNvPr id="5" name="Freeform 5"/>
            <p:cNvSpPr/>
            <p:nvPr/>
          </p:nvSpPr>
          <p:spPr>
            <a:xfrm>
              <a:off x="0" y="0"/>
              <a:ext cx="10628503" cy="13471271"/>
            </a:xfrm>
            <a:custGeom>
              <a:avLst/>
              <a:gdLst/>
              <a:ahLst/>
              <a:cxnLst/>
              <a:rect l="l" t="t" r="r" b="b"/>
              <a:pathLst>
                <a:path w="10628503" h="13471271">
                  <a:moveTo>
                    <a:pt x="0" y="0"/>
                  </a:moveTo>
                  <a:lnTo>
                    <a:pt x="0" y="13471271"/>
                  </a:lnTo>
                  <a:lnTo>
                    <a:pt x="10628503" y="13471271"/>
                  </a:lnTo>
                  <a:lnTo>
                    <a:pt x="10628503" y="0"/>
                  </a:lnTo>
                  <a:close/>
                </a:path>
              </a:pathLst>
            </a:custGeom>
            <a:blipFill>
              <a:blip r:embed="rId2"/>
              <a:stretch>
                <a:fillRect l="-45238" r="-45238"/>
              </a:stretch>
            </a:blipFill>
          </p:spPr>
        </p:sp>
      </p:grpSp>
      <p:grpSp>
        <p:nvGrpSpPr>
          <p:cNvPr id="6" name="Group 6"/>
          <p:cNvGrpSpPr>
            <a:grpSpLocks noChangeAspect="1"/>
          </p:cNvGrpSpPr>
          <p:nvPr/>
        </p:nvGrpSpPr>
        <p:grpSpPr>
          <a:xfrm>
            <a:off x="8284626" y="0"/>
            <a:ext cx="7971358" cy="56550"/>
            <a:chOff x="0" y="0"/>
            <a:chExt cx="7971358" cy="56553"/>
          </a:xfrm>
        </p:grpSpPr>
        <p:sp>
          <p:nvSpPr>
            <p:cNvPr id="7" name="Freeform 7"/>
            <p:cNvSpPr/>
            <p:nvPr/>
          </p:nvSpPr>
          <p:spPr>
            <a:xfrm>
              <a:off x="0" y="0"/>
              <a:ext cx="7971409" cy="56515"/>
            </a:xfrm>
            <a:custGeom>
              <a:avLst/>
              <a:gdLst/>
              <a:ahLst/>
              <a:cxnLst/>
              <a:rect l="l" t="t" r="r" b="b"/>
              <a:pathLst>
                <a:path w="7971409" h="56515">
                  <a:moveTo>
                    <a:pt x="0" y="56515"/>
                  </a:moveTo>
                  <a:lnTo>
                    <a:pt x="7971409" y="56515"/>
                  </a:lnTo>
                  <a:lnTo>
                    <a:pt x="7971409" y="0"/>
                  </a:lnTo>
                  <a:lnTo>
                    <a:pt x="0" y="0"/>
                  </a:lnTo>
                  <a:close/>
                </a:path>
              </a:pathLst>
            </a:custGeom>
            <a:solidFill>
              <a:srgbClr val="CE0538"/>
            </a:solidFill>
          </p:spPr>
        </p:sp>
      </p:grpSp>
      <p:sp>
        <p:nvSpPr>
          <p:cNvPr id="8" name="AutoShape 8"/>
          <p:cNvSpPr/>
          <p:nvPr/>
        </p:nvSpPr>
        <p:spPr>
          <a:xfrm>
            <a:off x="1462592" y="3870229"/>
            <a:ext cx="2225814" cy="0"/>
          </a:xfrm>
          <a:prstGeom prst="line">
            <a:avLst/>
          </a:prstGeom>
          <a:ln w="38100" cap="flat">
            <a:solidFill>
              <a:srgbClr val="C2E800"/>
            </a:solidFill>
            <a:prstDash val="solid"/>
            <a:headEnd type="none" w="sm" len="sm"/>
            <a:tailEnd type="none" w="sm" len="sm"/>
          </a:ln>
        </p:spPr>
      </p:sp>
      <p:sp>
        <p:nvSpPr>
          <p:cNvPr id="9" name="TextBox 9"/>
          <p:cNvSpPr txBox="1"/>
          <p:nvPr/>
        </p:nvSpPr>
        <p:spPr>
          <a:xfrm>
            <a:off x="1462592" y="4648933"/>
            <a:ext cx="5596861" cy="3495993"/>
          </a:xfrm>
          <a:prstGeom prst="rect">
            <a:avLst/>
          </a:prstGeom>
        </p:spPr>
        <p:txBody>
          <a:bodyPr lIns="0" tIns="0" rIns="0" bIns="0" rtlCol="0" anchor="t">
            <a:spAutoFit/>
          </a:bodyPr>
          <a:lstStyle/>
          <a:p>
            <a:pPr algn="l">
              <a:lnSpc>
                <a:spcPts val="3522"/>
              </a:lnSpc>
            </a:pPr>
            <a:r>
              <a:rPr lang="en-US" sz="2499" spc="-44">
                <a:solidFill>
                  <a:srgbClr val="CE0538"/>
                </a:solidFill>
                <a:latin typeface="Titillium Web Regular"/>
              </a:rPr>
              <a:t>•</a:t>
            </a:r>
            <a:r>
              <a:rPr lang="en-US" sz="2499" spc="-44">
                <a:solidFill>
                  <a:srgbClr val="000000"/>
                </a:solidFill>
                <a:latin typeface="Titillium Web Regular"/>
              </a:rPr>
              <a:t> Lorem ipsum</a:t>
            </a:r>
          </a:p>
          <a:p>
            <a:pPr algn="r">
              <a:lnSpc>
                <a:spcPts val="3522"/>
              </a:lnSpc>
            </a:pPr>
            <a:endParaRPr lang="en-US" sz="2499" spc="-44">
              <a:solidFill>
                <a:srgbClr val="000000"/>
              </a:solidFill>
              <a:latin typeface="Titillium Web Regular"/>
            </a:endParaRPr>
          </a:p>
          <a:p>
            <a:pPr algn="l">
              <a:lnSpc>
                <a:spcPts val="3522"/>
              </a:lnSpc>
            </a:pPr>
            <a:r>
              <a:rPr lang="en-US" sz="2499" spc="-44">
                <a:solidFill>
                  <a:srgbClr val="CE0538"/>
                </a:solidFill>
                <a:latin typeface="Titillium Web Regular"/>
              </a:rPr>
              <a:t>•</a:t>
            </a:r>
            <a:r>
              <a:rPr lang="en-US" sz="2499" spc="-44">
                <a:solidFill>
                  <a:srgbClr val="000000"/>
                </a:solidFill>
                <a:latin typeface="Titillium Web Regular"/>
              </a:rPr>
              <a:t> Lorem ipsum</a:t>
            </a:r>
          </a:p>
          <a:p>
            <a:pPr algn="l">
              <a:lnSpc>
                <a:spcPts val="3522"/>
              </a:lnSpc>
            </a:pPr>
            <a:endParaRPr lang="en-US" sz="2499" spc="-44">
              <a:solidFill>
                <a:srgbClr val="000000"/>
              </a:solidFill>
              <a:latin typeface="Titillium Web Regular"/>
            </a:endParaRPr>
          </a:p>
          <a:p>
            <a:pPr algn="l">
              <a:lnSpc>
                <a:spcPts val="3522"/>
              </a:lnSpc>
            </a:pPr>
            <a:r>
              <a:rPr lang="en-US" sz="2499" spc="-44">
                <a:solidFill>
                  <a:srgbClr val="BB133E"/>
                </a:solidFill>
                <a:latin typeface="Titillium Web Regular"/>
              </a:rPr>
              <a:t>•</a:t>
            </a:r>
            <a:r>
              <a:rPr lang="en-US" sz="2499" spc="-44">
                <a:solidFill>
                  <a:srgbClr val="000000"/>
                </a:solidFill>
                <a:latin typeface="Titillium Web Regular"/>
              </a:rPr>
              <a:t> Lorem ipsum</a:t>
            </a:r>
          </a:p>
          <a:p>
            <a:pPr algn="l">
              <a:lnSpc>
                <a:spcPts val="3522"/>
              </a:lnSpc>
            </a:pPr>
            <a:endParaRPr lang="en-US" sz="2499" spc="-44">
              <a:solidFill>
                <a:srgbClr val="000000"/>
              </a:solidFill>
              <a:latin typeface="Titillium Web Regular"/>
            </a:endParaRPr>
          </a:p>
          <a:p>
            <a:pPr algn="l">
              <a:lnSpc>
                <a:spcPts val="3522"/>
              </a:lnSpc>
            </a:pPr>
            <a:r>
              <a:rPr lang="en-US" sz="2499" spc="-44">
                <a:solidFill>
                  <a:srgbClr val="BB133E"/>
                </a:solidFill>
                <a:latin typeface="Titillium Web Regular"/>
              </a:rPr>
              <a:t>•</a:t>
            </a:r>
            <a:r>
              <a:rPr lang="en-US" sz="2499" spc="-44">
                <a:solidFill>
                  <a:srgbClr val="000000"/>
                </a:solidFill>
                <a:latin typeface="Titillium Web Regular"/>
              </a:rPr>
              <a:t> Lorem ipsum</a:t>
            </a:r>
          </a:p>
          <a:p>
            <a:pPr algn="l">
              <a:lnSpc>
                <a:spcPts val="3522"/>
              </a:lnSpc>
            </a:pPr>
            <a:endParaRPr lang="en-US" sz="2499" spc="-44">
              <a:solidFill>
                <a:srgbClr val="000000"/>
              </a:solidFill>
              <a:latin typeface="Titillium Web Regular"/>
            </a:endParaRPr>
          </a:p>
        </p:txBody>
      </p:sp>
      <p:sp>
        <p:nvSpPr>
          <p:cNvPr id="10" name="TextBox 10"/>
          <p:cNvSpPr txBox="1"/>
          <p:nvPr/>
        </p:nvSpPr>
        <p:spPr>
          <a:xfrm>
            <a:off x="1462592" y="2076529"/>
            <a:ext cx="4646981" cy="1042670"/>
          </a:xfrm>
          <a:prstGeom prst="rect">
            <a:avLst/>
          </a:prstGeom>
        </p:spPr>
        <p:txBody>
          <a:bodyPr lIns="0" tIns="0" rIns="0" bIns="0" rtlCol="0" anchor="t">
            <a:spAutoFit/>
          </a:bodyPr>
          <a:lstStyle/>
          <a:p>
            <a:pPr algn="l">
              <a:lnSpc>
                <a:spcPts val="8680"/>
              </a:lnSpc>
            </a:pPr>
            <a:r>
              <a:rPr lang="en-US" sz="6200" spc="142">
                <a:solidFill>
                  <a:srgbClr val="CE0538"/>
                </a:solidFill>
                <a:latin typeface="Titillium Web Bold"/>
              </a:rPr>
              <a:t>Lorem Ipsum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50797"/>
            <a:ext cx="16256003" cy="10109197"/>
            <a:chOff x="0" y="0"/>
            <a:chExt cx="21674671" cy="13478929"/>
          </a:xfrm>
        </p:grpSpPr>
        <p:sp>
          <p:nvSpPr>
            <p:cNvPr id="3" name="Freeform 3"/>
            <p:cNvSpPr/>
            <p:nvPr/>
          </p:nvSpPr>
          <p:spPr>
            <a:xfrm>
              <a:off x="0" y="0"/>
              <a:ext cx="21674710" cy="13478890"/>
            </a:xfrm>
            <a:custGeom>
              <a:avLst/>
              <a:gdLst/>
              <a:ahLst/>
              <a:cxnLst/>
              <a:rect l="l" t="t" r="r" b="b"/>
              <a:pathLst>
                <a:path w="21674710" h="13478890">
                  <a:moveTo>
                    <a:pt x="0" y="0"/>
                  </a:moveTo>
                  <a:lnTo>
                    <a:pt x="0" y="13478890"/>
                  </a:lnTo>
                  <a:lnTo>
                    <a:pt x="21674710" y="13478890"/>
                  </a:lnTo>
                  <a:lnTo>
                    <a:pt x="21674710" y="0"/>
                  </a:lnTo>
                  <a:close/>
                </a:path>
              </a:pathLst>
            </a:custGeom>
            <a:blipFill>
              <a:blip r:embed="rId2"/>
              <a:stretch>
                <a:fillRect t="-3467" b="-3467"/>
              </a:stretch>
            </a:blipFill>
          </p:spPr>
        </p:sp>
      </p:grpSp>
      <p:pic>
        <p:nvPicPr>
          <p:cNvPr id="4" name="Picture 4"/>
          <p:cNvPicPr>
            <a:picLocks noChangeAspect="1"/>
          </p:cNvPicPr>
          <p:nvPr/>
        </p:nvPicPr>
        <p:blipFill>
          <a:blip r:embed="rId3"/>
          <a:srcRect/>
          <a:stretch>
            <a:fillRect/>
          </a:stretch>
        </p:blipFill>
        <p:spPr>
          <a:xfrm>
            <a:off x="0" y="0"/>
            <a:ext cx="16383000" cy="6311903"/>
          </a:xfrm>
          <a:prstGeom prst="rect">
            <a:avLst/>
          </a:prstGeom>
        </p:spPr>
      </p:pic>
      <p:grpSp>
        <p:nvGrpSpPr>
          <p:cNvPr id="5" name="Group 5"/>
          <p:cNvGrpSpPr>
            <a:grpSpLocks noChangeAspect="1"/>
          </p:cNvGrpSpPr>
          <p:nvPr/>
        </p:nvGrpSpPr>
        <p:grpSpPr>
          <a:xfrm>
            <a:off x="11061697" y="7594597"/>
            <a:ext cx="4508497" cy="2565397"/>
            <a:chOff x="0" y="0"/>
            <a:chExt cx="4508500" cy="2565400"/>
          </a:xfrm>
        </p:grpSpPr>
        <p:sp>
          <p:nvSpPr>
            <p:cNvPr id="6" name="Freeform 6"/>
            <p:cNvSpPr/>
            <p:nvPr/>
          </p:nvSpPr>
          <p:spPr>
            <a:xfrm>
              <a:off x="0" y="0"/>
              <a:ext cx="4508500" cy="2565400"/>
            </a:xfrm>
            <a:custGeom>
              <a:avLst/>
              <a:gdLst/>
              <a:ahLst/>
              <a:cxnLst/>
              <a:rect l="l" t="t" r="r" b="b"/>
              <a:pathLst>
                <a:path w="4508500" h="2565400">
                  <a:moveTo>
                    <a:pt x="0" y="2565400"/>
                  </a:moveTo>
                  <a:lnTo>
                    <a:pt x="4508500" y="2565400"/>
                  </a:lnTo>
                  <a:lnTo>
                    <a:pt x="4508500" y="0"/>
                  </a:lnTo>
                  <a:lnTo>
                    <a:pt x="0" y="0"/>
                  </a:lnTo>
                  <a:close/>
                </a:path>
              </a:pathLst>
            </a:custGeom>
            <a:solidFill>
              <a:srgbClr val="FFFFFF"/>
            </a:solidFill>
          </p:spPr>
        </p:sp>
      </p:grpSp>
      <p:pic>
        <p:nvPicPr>
          <p:cNvPr id="7" name="Picture 7"/>
          <p:cNvPicPr>
            <a:picLocks noChangeAspect="1"/>
          </p:cNvPicPr>
          <p:nvPr/>
        </p:nvPicPr>
        <p:blipFill>
          <a:blip r:embed="rId4"/>
          <a:srcRect/>
          <a:stretch>
            <a:fillRect/>
          </a:stretch>
        </p:blipFill>
        <p:spPr>
          <a:xfrm>
            <a:off x="1748309" y="0"/>
            <a:ext cx="4304152" cy="6161797"/>
          </a:xfrm>
          <a:prstGeom prst="rect">
            <a:avLst/>
          </a:prstGeom>
        </p:spPr>
      </p:pic>
      <p:sp>
        <p:nvSpPr>
          <p:cNvPr id="8" name="TextBox 8"/>
          <p:cNvSpPr txBox="1"/>
          <p:nvPr/>
        </p:nvSpPr>
        <p:spPr>
          <a:xfrm>
            <a:off x="11506200" y="8291693"/>
            <a:ext cx="3392767" cy="1231367"/>
          </a:xfrm>
          <a:prstGeom prst="rect">
            <a:avLst/>
          </a:prstGeom>
        </p:spPr>
        <p:txBody>
          <a:bodyPr lIns="0" tIns="0" rIns="0" bIns="0" rtlCol="0" anchor="t">
            <a:spAutoFit/>
          </a:bodyPr>
          <a:lstStyle/>
          <a:p>
            <a:pPr algn="l">
              <a:lnSpc>
                <a:spcPts val="2499"/>
              </a:lnSpc>
            </a:pPr>
            <a:r>
              <a:rPr lang="en-US" sz="1600" spc="-28">
                <a:solidFill>
                  <a:srgbClr val="000000"/>
                </a:solidFill>
                <a:latin typeface="Titillium Web Regular"/>
              </a:rPr>
              <a:t>Lorem ipsum dolor sit amet, consectetuer adipiscing elit. Etiam quis quam. Aenean placerat. In convallis. Proin pede metus, vulputate nec.</a:t>
            </a:r>
          </a:p>
        </p:txBody>
      </p:sp>
      <p:sp>
        <p:nvSpPr>
          <p:cNvPr id="9" name="TextBox 9"/>
          <p:cNvSpPr txBox="1"/>
          <p:nvPr/>
        </p:nvSpPr>
        <p:spPr>
          <a:xfrm>
            <a:off x="11506200" y="7946727"/>
            <a:ext cx="1009532" cy="240665"/>
          </a:xfrm>
          <a:prstGeom prst="rect">
            <a:avLst/>
          </a:prstGeom>
        </p:spPr>
        <p:txBody>
          <a:bodyPr lIns="0" tIns="0" rIns="0" bIns="0" rtlCol="0" anchor="t">
            <a:spAutoFit/>
          </a:bodyPr>
          <a:lstStyle/>
          <a:p>
            <a:pPr algn="l">
              <a:lnSpc>
                <a:spcPts val="1959"/>
              </a:lnSpc>
            </a:pPr>
            <a:r>
              <a:rPr lang="en-US" sz="1399" spc="33">
                <a:solidFill>
                  <a:srgbClr val="CE0538"/>
                </a:solidFill>
                <a:latin typeface="Titillium Web Regular"/>
              </a:rPr>
              <a:t>CONTACT</a:t>
            </a:r>
          </a:p>
        </p:txBody>
      </p:sp>
      <p:sp>
        <p:nvSpPr>
          <p:cNvPr id="10" name="TextBox 10"/>
          <p:cNvSpPr txBox="1"/>
          <p:nvPr/>
        </p:nvSpPr>
        <p:spPr>
          <a:xfrm>
            <a:off x="2554796" y="1455820"/>
            <a:ext cx="2898143" cy="2171700"/>
          </a:xfrm>
          <a:prstGeom prst="rect">
            <a:avLst/>
          </a:prstGeom>
        </p:spPr>
        <p:txBody>
          <a:bodyPr lIns="0" tIns="0" rIns="0" bIns="0" rtlCol="0" anchor="t">
            <a:spAutoFit/>
          </a:bodyPr>
          <a:lstStyle/>
          <a:p>
            <a:pPr algn="ctr">
              <a:lnSpc>
                <a:spcPts val="5759"/>
              </a:lnSpc>
            </a:pPr>
            <a:r>
              <a:rPr lang="en-US" sz="4800" spc="110">
                <a:solidFill>
                  <a:srgbClr val="FFFFFF"/>
                </a:solidFill>
                <a:latin typeface="Titillium Web Bold"/>
              </a:rPr>
              <a:t>Thank you for your attention!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E053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38"/>
            <a:ext cx="16264223" cy="10176529"/>
            <a:chOff x="0" y="0"/>
            <a:chExt cx="21685631" cy="13568705"/>
          </a:xfrm>
        </p:grpSpPr>
        <p:sp>
          <p:nvSpPr>
            <p:cNvPr id="3" name="Freeform 3"/>
            <p:cNvSpPr/>
            <p:nvPr/>
          </p:nvSpPr>
          <p:spPr>
            <a:xfrm>
              <a:off x="0" y="0"/>
              <a:ext cx="21685631" cy="13568680"/>
            </a:xfrm>
            <a:custGeom>
              <a:avLst/>
              <a:gdLst/>
              <a:ahLst/>
              <a:cxnLst/>
              <a:rect l="l" t="t" r="r" b="b"/>
              <a:pathLst>
                <a:path w="21685631" h="13568680">
                  <a:moveTo>
                    <a:pt x="0" y="0"/>
                  </a:moveTo>
                  <a:lnTo>
                    <a:pt x="21685631" y="0"/>
                  </a:lnTo>
                  <a:lnTo>
                    <a:pt x="21685631" y="13568680"/>
                  </a:lnTo>
                  <a:lnTo>
                    <a:pt x="0" y="13568680"/>
                  </a:lnTo>
                  <a:lnTo>
                    <a:pt x="0" y="0"/>
                  </a:lnTo>
                  <a:close/>
                </a:path>
              </a:pathLst>
            </a:custGeom>
            <a:blipFill>
              <a:blip r:embed="rId2"/>
              <a:stretch>
                <a:fillRect/>
              </a:stretch>
            </a:blipFill>
          </p:spPr>
        </p:sp>
      </p:grpSp>
      <p:grpSp>
        <p:nvGrpSpPr>
          <p:cNvPr id="4" name="Group 4"/>
          <p:cNvGrpSpPr>
            <a:grpSpLocks noChangeAspect="1"/>
          </p:cNvGrpSpPr>
          <p:nvPr/>
        </p:nvGrpSpPr>
        <p:grpSpPr>
          <a:xfrm>
            <a:off x="0" y="0"/>
            <a:ext cx="16256003" cy="56550"/>
            <a:chOff x="0" y="0"/>
            <a:chExt cx="16256000" cy="56553"/>
          </a:xfrm>
        </p:grpSpPr>
        <p:sp>
          <p:nvSpPr>
            <p:cNvPr id="5" name="Freeform 5"/>
            <p:cNvSpPr/>
            <p:nvPr/>
          </p:nvSpPr>
          <p:spPr>
            <a:xfrm>
              <a:off x="0" y="0"/>
              <a:ext cx="16256000" cy="56515"/>
            </a:xfrm>
            <a:custGeom>
              <a:avLst/>
              <a:gdLst/>
              <a:ahLst/>
              <a:cxnLst/>
              <a:rect l="l" t="t" r="r" b="b"/>
              <a:pathLst>
                <a:path w="16256000" h="56515">
                  <a:moveTo>
                    <a:pt x="0" y="56515"/>
                  </a:moveTo>
                  <a:lnTo>
                    <a:pt x="16256000" y="56515"/>
                  </a:lnTo>
                  <a:lnTo>
                    <a:pt x="16256000" y="0"/>
                  </a:lnTo>
                  <a:lnTo>
                    <a:pt x="0" y="0"/>
                  </a:lnTo>
                  <a:close/>
                </a:path>
              </a:pathLst>
            </a:custGeom>
            <a:solidFill>
              <a:srgbClr val="CE0538"/>
            </a:solidFill>
          </p:spPr>
        </p:sp>
      </p:grpSp>
      <p:grpSp>
        <p:nvGrpSpPr>
          <p:cNvPr id="6" name="Group 6"/>
          <p:cNvGrpSpPr>
            <a:grpSpLocks noChangeAspect="1"/>
          </p:cNvGrpSpPr>
          <p:nvPr/>
        </p:nvGrpSpPr>
        <p:grpSpPr>
          <a:xfrm>
            <a:off x="11061697" y="8584092"/>
            <a:ext cx="4190990" cy="1575902"/>
            <a:chOff x="0" y="0"/>
            <a:chExt cx="4190987" cy="1575905"/>
          </a:xfrm>
        </p:grpSpPr>
        <p:sp>
          <p:nvSpPr>
            <p:cNvPr id="7" name="Freeform 7"/>
            <p:cNvSpPr/>
            <p:nvPr/>
          </p:nvSpPr>
          <p:spPr>
            <a:xfrm>
              <a:off x="0" y="0"/>
              <a:ext cx="4191000" cy="1575943"/>
            </a:xfrm>
            <a:custGeom>
              <a:avLst/>
              <a:gdLst/>
              <a:ahLst/>
              <a:cxnLst/>
              <a:rect l="l" t="t" r="r" b="b"/>
              <a:pathLst>
                <a:path w="4191000" h="1575943">
                  <a:moveTo>
                    <a:pt x="0" y="1575943"/>
                  </a:moveTo>
                  <a:lnTo>
                    <a:pt x="4191000" y="1575943"/>
                  </a:lnTo>
                  <a:lnTo>
                    <a:pt x="4191000" y="0"/>
                  </a:lnTo>
                  <a:lnTo>
                    <a:pt x="0" y="0"/>
                  </a:lnTo>
                  <a:close/>
                </a:path>
              </a:pathLst>
            </a:custGeom>
            <a:solidFill>
              <a:srgbClr val="FFFFFF"/>
            </a:solidFill>
          </p:spPr>
        </p:sp>
      </p:grpSp>
      <p:pic>
        <p:nvPicPr>
          <p:cNvPr id="8" name="Picture 8"/>
          <p:cNvPicPr>
            <a:picLocks noChangeAspect="1"/>
          </p:cNvPicPr>
          <p:nvPr/>
        </p:nvPicPr>
        <p:blipFill>
          <a:blip r:embed="rId3"/>
          <a:srcRect/>
          <a:stretch>
            <a:fillRect/>
          </a:stretch>
        </p:blipFill>
        <p:spPr>
          <a:xfrm>
            <a:off x="1752600" y="0"/>
            <a:ext cx="4572000" cy="6553200"/>
          </a:xfrm>
          <a:prstGeom prst="rect">
            <a:avLst/>
          </a:prstGeom>
        </p:spPr>
      </p:pic>
      <p:grpSp>
        <p:nvGrpSpPr>
          <p:cNvPr id="9" name="Group 9"/>
          <p:cNvGrpSpPr>
            <a:grpSpLocks noChangeAspect="1"/>
          </p:cNvGrpSpPr>
          <p:nvPr/>
        </p:nvGrpSpPr>
        <p:grpSpPr>
          <a:xfrm>
            <a:off x="2552700" y="2792930"/>
            <a:ext cx="2226535" cy="9420"/>
            <a:chOff x="0" y="0"/>
            <a:chExt cx="2226539" cy="9423"/>
          </a:xfrm>
        </p:grpSpPr>
        <p:sp>
          <p:nvSpPr>
            <p:cNvPr id="10" name="Freeform 10"/>
            <p:cNvSpPr/>
            <p:nvPr/>
          </p:nvSpPr>
          <p:spPr>
            <a:xfrm>
              <a:off x="0" y="0"/>
              <a:ext cx="2226564" cy="9398"/>
            </a:xfrm>
            <a:custGeom>
              <a:avLst/>
              <a:gdLst/>
              <a:ahLst/>
              <a:cxnLst/>
              <a:rect l="l" t="t" r="r" b="b"/>
              <a:pathLst>
                <a:path w="2226564" h="9398">
                  <a:moveTo>
                    <a:pt x="0" y="0"/>
                  </a:moveTo>
                  <a:lnTo>
                    <a:pt x="2226564" y="0"/>
                  </a:lnTo>
                  <a:lnTo>
                    <a:pt x="2226564" y="9398"/>
                  </a:lnTo>
                  <a:lnTo>
                    <a:pt x="0" y="9398"/>
                  </a:lnTo>
                  <a:close/>
                </a:path>
              </a:pathLst>
            </a:custGeom>
            <a:solidFill>
              <a:srgbClr val="C2E800"/>
            </a:solidFill>
          </p:spPr>
        </p:sp>
      </p:grpSp>
      <p:pic>
        <p:nvPicPr>
          <p:cNvPr id="11" name="Picture 11"/>
          <p:cNvPicPr>
            <a:picLocks noChangeAspect="1"/>
          </p:cNvPicPr>
          <p:nvPr/>
        </p:nvPicPr>
        <p:blipFill>
          <a:blip r:embed="rId4"/>
          <a:srcRect/>
          <a:stretch>
            <a:fillRect/>
          </a:stretch>
        </p:blipFill>
        <p:spPr>
          <a:xfrm>
            <a:off x="1752600" y="28275"/>
            <a:ext cx="4622000" cy="6616826"/>
          </a:xfrm>
          <a:prstGeom prst="rect">
            <a:avLst/>
          </a:prstGeom>
        </p:spPr>
      </p:pic>
      <p:sp>
        <p:nvSpPr>
          <p:cNvPr id="12" name="AutoShape 12"/>
          <p:cNvSpPr/>
          <p:nvPr/>
        </p:nvSpPr>
        <p:spPr>
          <a:xfrm>
            <a:off x="2657773" y="2521341"/>
            <a:ext cx="2225814" cy="0"/>
          </a:xfrm>
          <a:prstGeom prst="line">
            <a:avLst/>
          </a:prstGeom>
          <a:ln w="38100" cap="flat">
            <a:solidFill>
              <a:srgbClr val="C2E800"/>
            </a:solidFill>
            <a:prstDash val="solid"/>
            <a:headEnd type="none" w="sm" len="sm"/>
            <a:tailEnd type="none" w="sm" len="sm"/>
          </a:ln>
        </p:spPr>
      </p:sp>
      <p:pic>
        <p:nvPicPr>
          <p:cNvPr id="13" name="Picture 13"/>
          <p:cNvPicPr>
            <a:picLocks noChangeAspect="1"/>
          </p:cNvPicPr>
          <p:nvPr/>
        </p:nvPicPr>
        <p:blipFill>
          <a:blip r:embed="rId5"/>
          <a:srcRect/>
          <a:stretch>
            <a:fillRect/>
          </a:stretch>
        </p:blipFill>
        <p:spPr>
          <a:xfrm>
            <a:off x="11061697" y="8723286"/>
            <a:ext cx="4198574" cy="1297514"/>
          </a:xfrm>
          <a:prstGeom prst="rect">
            <a:avLst/>
          </a:prstGeom>
        </p:spPr>
      </p:pic>
      <p:sp>
        <p:nvSpPr>
          <p:cNvPr id="14" name="TextBox 14"/>
          <p:cNvSpPr txBox="1"/>
          <p:nvPr/>
        </p:nvSpPr>
        <p:spPr>
          <a:xfrm>
            <a:off x="2554796" y="1370095"/>
            <a:ext cx="3082290" cy="738505"/>
          </a:xfrm>
          <a:prstGeom prst="rect">
            <a:avLst/>
          </a:prstGeom>
        </p:spPr>
        <p:txBody>
          <a:bodyPr lIns="0" tIns="0" rIns="0" bIns="0" rtlCol="0" anchor="t">
            <a:spAutoFit/>
          </a:bodyPr>
          <a:lstStyle/>
          <a:p>
            <a:pPr algn="l">
              <a:lnSpc>
                <a:spcPts val="6020"/>
              </a:lnSpc>
            </a:pPr>
            <a:r>
              <a:rPr lang="en-US" sz="4300" spc="98">
                <a:solidFill>
                  <a:srgbClr val="FFFFFF"/>
                </a:solidFill>
                <a:latin typeface="Titillium Web Bold"/>
              </a:rPr>
              <a:t>Introduction</a:t>
            </a:r>
          </a:p>
        </p:txBody>
      </p:sp>
      <p:sp>
        <p:nvSpPr>
          <p:cNvPr id="15" name="TextBox 15"/>
          <p:cNvSpPr txBox="1"/>
          <p:nvPr/>
        </p:nvSpPr>
        <p:spPr>
          <a:xfrm>
            <a:off x="2657773" y="3164300"/>
            <a:ext cx="2751839" cy="850900"/>
          </a:xfrm>
          <a:prstGeom prst="rect">
            <a:avLst/>
          </a:prstGeom>
        </p:spPr>
        <p:txBody>
          <a:bodyPr lIns="0" tIns="0" rIns="0" bIns="0" rtlCol="0" anchor="t">
            <a:spAutoFit/>
          </a:bodyPr>
          <a:lstStyle/>
          <a:p>
            <a:pPr algn="just">
              <a:lnSpc>
                <a:spcPts val="3500"/>
              </a:lnSpc>
            </a:pPr>
            <a:r>
              <a:rPr lang="en-US" sz="2000" spc="46">
                <a:solidFill>
                  <a:srgbClr val="FFFFFF"/>
                </a:solidFill>
                <a:latin typeface="Titillium Web Regular"/>
              </a:rPr>
              <a:t>Name</a:t>
            </a:r>
          </a:p>
          <a:p>
            <a:pPr algn="just">
              <a:lnSpc>
                <a:spcPts val="3500"/>
              </a:lnSpc>
            </a:pPr>
            <a:r>
              <a:rPr lang="en-US" sz="2000" spc="46">
                <a:solidFill>
                  <a:srgbClr val="FFFFFF"/>
                </a:solidFill>
                <a:latin typeface="Titillium Web Regular"/>
              </a:rPr>
              <a:t>Occupation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200DE"/>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762"/>
            <a:ext cx="16257327" cy="10165604"/>
            <a:chOff x="0" y="0"/>
            <a:chExt cx="21676436" cy="13554139"/>
          </a:xfrm>
        </p:grpSpPr>
        <p:sp>
          <p:nvSpPr>
            <p:cNvPr id="3" name="Freeform 3"/>
            <p:cNvSpPr/>
            <p:nvPr/>
          </p:nvSpPr>
          <p:spPr>
            <a:xfrm>
              <a:off x="0" y="0"/>
              <a:ext cx="21676488" cy="13554202"/>
            </a:xfrm>
            <a:custGeom>
              <a:avLst/>
              <a:gdLst/>
              <a:ahLst/>
              <a:cxnLst/>
              <a:rect l="l" t="t" r="r" b="b"/>
              <a:pathLst>
                <a:path w="21676488" h="13554202">
                  <a:moveTo>
                    <a:pt x="0" y="0"/>
                  </a:moveTo>
                  <a:lnTo>
                    <a:pt x="21676488" y="0"/>
                  </a:lnTo>
                  <a:lnTo>
                    <a:pt x="21676488" y="13554202"/>
                  </a:lnTo>
                  <a:lnTo>
                    <a:pt x="0" y="13554202"/>
                  </a:lnTo>
                  <a:lnTo>
                    <a:pt x="0" y="0"/>
                  </a:lnTo>
                  <a:close/>
                </a:path>
              </a:pathLst>
            </a:custGeom>
            <a:blipFill>
              <a:blip r:embed="rId2"/>
              <a:stretch>
                <a:fillRect t="-3374" b="-3374"/>
              </a:stretch>
            </a:blipFill>
          </p:spPr>
        </p:sp>
      </p:grpSp>
      <p:grpSp>
        <p:nvGrpSpPr>
          <p:cNvPr id="4" name="Group 4"/>
          <p:cNvGrpSpPr>
            <a:grpSpLocks noChangeAspect="1"/>
          </p:cNvGrpSpPr>
          <p:nvPr/>
        </p:nvGrpSpPr>
        <p:grpSpPr>
          <a:xfrm>
            <a:off x="0" y="0"/>
            <a:ext cx="16256003" cy="56550"/>
            <a:chOff x="0" y="0"/>
            <a:chExt cx="16256000" cy="56553"/>
          </a:xfrm>
        </p:grpSpPr>
        <p:sp>
          <p:nvSpPr>
            <p:cNvPr id="5" name="Freeform 5"/>
            <p:cNvSpPr/>
            <p:nvPr/>
          </p:nvSpPr>
          <p:spPr>
            <a:xfrm>
              <a:off x="0" y="0"/>
              <a:ext cx="16256000" cy="56515"/>
            </a:xfrm>
            <a:custGeom>
              <a:avLst/>
              <a:gdLst/>
              <a:ahLst/>
              <a:cxnLst/>
              <a:rect l="l" t="t" r="r" b="b"/>
              <a:pathLst>
                <a:path w="16256000" h="56515">
                  <a:moveTo>
                    <a:pt x="0" y="56515"/>
                  </a:moveTo>
                  <a:lnTo>
                    <a:pt x="16256000" y="56515"/>
                  </a:lnTo>
                  <a:lnTo>
                    <a:pt x="16256000" y="0"/>
                  </a:lnTo>
                  <a:lnTo>
                    <a:pt x="0" y="0"/>
                  </a:lnTo>
                  <a:close/>
                </a:path>
              </a:pathLst>
            </a:custGeom>
            <a:solidFill>
              <a:srgbClr val="CE0538"/>
            </a:solidFill>
          </p:spPr>
        </p:sp>
      </p:grpSp>
      <p:sp>
        <p:nvSpPr>
          <p:cNvPr id="6" name="TextBox 6"/>
          <p:cNvSpPr txBox="1"/>
          <p:nvPr/>
        </p:nvSpPr>
        <p:spPr>
          <a:xfrm>
            <a:off x="1560269" y="910590"/>
            <a:ext cx="3427775" cy="3233420"/>
          </a:xfrm>
          <a:prstGeom prst="rect">
            <a:avLst/>
          </a:prstGeom>
        </p:spPr>
        <p:txBody>
          <a:bodyPr lIns="0" tIns="0" rIns="0" bIns="0" rtlCol="0" anchor="t">
            <a:spAutoFit/>
          </a:bodyPr>
          <a:lstStyle/>
          <a:p>
            <a:pPr algn="l">
              <a:lnSpc>
                <a:spcPts val="8680"/>
              </a:lnSpc>
            </a:pPr>
            <a:r>
              <a:rPr lang="en-US" sz="6200" spc="142">
                <a:solidFill>
                  <a:srgbClr val="FFFFFF"/>
                </a:solidFill>
                <a:latin typeface="Titillium Web Bold"/>
              </a:rPr>
              <a:t>Faculty of Social Sciences</a:t>
            </a:r>
          </a:p>
        </p:txBody>
      </p:sp>
      <p:sp>
        <p:nvSpPr>
          <p:cNvPr id="7" name="AutoShape 7"/>
          <p:cNvSpPr/>
          <p:nvPr/>
        </p:nvSpPr>
        <p:spPr>
          <a:xfrm>
            <a:off x="1627861" y="5038725"/>
            <a:ext cx="2225814" cy="0"/>
          </a:xfrm>
          <a:prstGeom prst="line">
            <a:avLst/>
          </a:prstGeom>
          <a:ln w="38100" cap="flat">
            <a:solidFill>
              <a:srgbClr val="C2E800"/>
            </a:solidFill>
            <a:prstDash val="solid"/>
            <a:headEnd type="none" w="sm" len="sm"/>
            <a:tailEnd type="none" w="sm" len="sm"/>
          </a:ln>
        </p:spPr>
      </p:sp>
      <p:sp>
        <p:nvSpPr>
          <p:cNvPr id="8" name="TextBox 8"/>
          <p:cNvSpPr txBox="1"/>
          <p:nvPr/>
        </p:nvSpPr>
        <p:spPr>
          <a:xfrm>
            <a:off x="1462592" y="5721214"/>
            <a:ext cx="4316444" cy="2363471"/>
          </a:xfrm>
          <a:prstGeom prst="rect">
            <a:avLst/>
          </a:prstGeom>
        </p:spPr>
        <p:txBody>
          <a:bodyPr lIns="0" tIns="0" rIns="0" bIns="0" rtlCol="0" anchor="t">
            <a:spAutoFit/>
          </a:bodyPr>
          <a:lstStyle/>
          <a:p>
            <a:pPr>
              <a:lnSpc>
                <a:spcPts val="3814"/>
              </a:lnSpc>
            </a:pPr>
            <a:r>
              <a:rPr lang="en-US" sz="2499" spc="-44">
                <a:solidFill>
                  <a:srgbClr val="FFFFFF"/>
                </a:solidFill>
                <a:latin typeface="Titillium Web Regular"/>
              </a:rPr>
              <a:t>• Founded in 1990</a:t>
            </a:r>
          </a:p>
          <a:p>
            <a:pPr>
              <a:lnSpc>
                <a:spcPts val="3814"/>
              </a:lnSpc>
            </a:pPr>
            <a:endParaRPr lang="en-US" sz="2499" spc="-44">
              <a:solidFill>
                <a:srgbClr val="FFFFFF"/>
              </a:solidFill>
              <a:latin typeface="Titillium Web Regular"/>
            </a:endParaRPr>
          </a:p>
          <a:p>
            <a:pPr>
              <a:lnSpc>
                <a:spcPts val="3814"/>
              </a:lnSpc>
            </a:pPr>
            <a:r>
              <a:rPr lang="en-US" sz="2499" spc="-44">
                <a:solidFill>
                  <a:srgbClr val="FFFFFF"/>
                </a:solidFill>
                <a:latin typeface="Titillium Web Regular"/>
              </a:rPr>
              <a:t>• The second youngest</a:t>
            </a:r>
          </a:p>
          <a:p>
            <a:pPr>
              <a:lnSpc>
                <a:spcPts val="3814"/>
              </a:lnSpc>
            </a:pPr>
            <a:r>
              <a:rPr lang="en-US" sz="2499" spc="-44">
                <a:solidFill>
                  <a:srgbClr val="FFFFFF"/>
                </a:solidFill>
                <a:latin typeface="Titillium Web Regular"/>
              </a:rPr>
              <a:t>faculty of Charles University</a:t>
            </a:r>
          </a:p>
          <a:p>
            <a:pPr algn="l">
              <a:lnSpc>
                <a:spcPts val="3814"/>
              </a:lnSpc>
            </a:pPr>
            <a:endParaRPr lang="en-US" sz="2499" spc="-44">
              <a:solidFill>
                <a:srgbClr val="FFFFFF"/>
              </a:solidFill>
              <a:latin typeface="Titillium Web Regul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84626" y="56550"/>
            <a:ext cx="7971358" cy="10103444"/>
            <a:chOff x="0" y="0"/>
            <a:chExt cx="7971358" cy="10103447"/>
          </a:xfrm>
        </p:grpSpPr>
        <p:sp>
          <p:nvSpPr>
            <p:cNvPr id="3" name="Freeform 3"/>
            <p:cNvSpPr/>
            <p:nvPr/>
          </p:nvSpPr>
          <p:spPr>
            <a:xfrm>
              <a:off x="0" y="0"/>
              <a:ext cx="7971409" cy="10103485"/>
            </a:xfrm>
            <a:custGeom>
              <a:avLst/>
              <a:gdLst/>
              <a:ahLst/>
              <a:cxnLst/>
              <a:rect l="l" t="t" r="r" b="b"/>
              <a:pathLst>
                <a:path w="7971409" h="10103485">
                  <a:moveTo>
                    <a:pt x="0" y="10103485"/>
                  </a:moveTo>
                  <a:lnTo>
                    <a:pt x="7971409" y="10103485"/>
                  </a:lnTo>
                  <a:lnTo>
                    <a:pt x="7971409" y="0"/>
                  </a:lnTo>
                  <a:lnTo>
                    <a:pt x="0" y="0"/>
                  </a:lnTo>
                  <a:close/>
                </a:path>
              </a:pathLst>
            </a:custGeom>
            <a:solidFill>
              <a:srgbClr val="000000"/>
            </a:solidFill>
          </p:spPr>
        </p:sp>
      </p:grpSp>
      <p:grpSp>
        <p:nvGrpSpPr>
          <p:cNvPr id="4" name="Group 4"/>
          <p:cNvGrpSpPr>
            <a:grpSpLocks noChangeAspect="1"/>
          </p:cNvGrpSpPr>
          <p:nvPr/>
        </p:nvGrpSpPr>
        <p:grpSpPr>
          <a:xfrm>
            <a:off x="8284626" y="56550"/>
            <a:ext cx="7971358" cy="10103444"/>
            <a:chOff x="0" y="0"/>
            <a:chExt cx="10628478" cy="13471258"/>
          </a:xfrm>
        </p:grpSpPr>
        <p:sp>
          <p:nvSpPr>
            <p:cNvPr id="5" name="Freeform 5"/>
            <p:cNvSpPr/>
            <p:nvPr/>
          </p:nvSpPr>
          <p:spPr>
            <a:xfrm>
              <a:off x="0" y="0"/>
              <a:ext cx="10628503" cy="13471271"/>
            </a:xfrm>
            <a:custGeom>
              <a:avLst/>
              <a:gdLst/>
              <a:ahLst/>
              <a:cxnLst/>
              <a:rect l="l" t="t" r="r" b="b"/>
              <a:pathLst>
                <a:path w="10628503" h="13471271">
                  <a:moveTo>
                    <a:pt x="0" y="0"/>
                  </a:moveTo>
                  <a:lnTo>
                    <a:pt x="0" y="13471271"/>
                  </a:lnTo>
                  <a:lnTo>
                    <a:pt x="10628503" y="13471271"/>
                  </a:lnTo>
                  <a:lnTo>
                    <a:pt x="10628503" y="0"/>
                  </a:lnTo>
                  <a:close/>
                </a:path>
              </a:pathLst>
            </a:custGeom>
            <a:blipFill>
              <a:blip r:embed="rId2"/>
              <a:stretch>
                <a:fillRect l="-52" t="-2" r="-97"/>
              </a:stretch>
            </a:blipFill>
          </p:spPr>
        </p:sp>
      </p:grpSp>
      <p:grpSp>
        <p:nvGrpSpPr>
          <p:cNvPr id="6" name="Group 6"/>
          <p:cNvGrpSpPr>
            <a:grpSpLocks noChangeAspect="1"/>
          </p:cNvGrpSpPr>
          <p:nvPr/>
        </p:nvGrpSpPr>
        <p:grpSpPr>
          <a:xfrm>
            <a:off x="8284626" y="0"/>
            <a:ext cx="7971358" cy="56550"/>
            <a:chOff x="0" y="0"/>
            <a:chExt cx="7971358" cy="56553"/>
          </a:xfrm>
        </p:grpSpPr>
        <p:sp>
          <p:nvSpPr>
            <p:cNvPr id="7" name="Freeform 7"/>
            <p:cNvSpPr/>
            <p:nvPr/>
          </p:nvSpPr>
          <p:spPr>
            <a:xfrm>
              <a:off x="0" y="0"/>
              <a:ext cx="7971409" cy="56515"/>
            </a:xfrm>
            <a:custGeom>
              <a:avLst/>
              <a:gdLst/>
              <a:ahLst/>
              <a:cxnLst/>
              <a:rect l="l" t="t" r="r" b="b"/>
              <a:pathLst>
                <a:path w="7971409" h="56515">
                  <a:moveTo>
                    <a:pt x="0" y="56515"/>
                  </a:moveTo>
                  <a:lnTo>
                    <a:pt x="7971409" y="56515"/>
                  </a:lnTo>
                  <a:lnTo>
                    <a:pt x="7971409" y="0"/>
                  </a:lnTo>
                  <a:lnTo>
                    <a:pt x="0" y="0"/>
                  </a:lnTo>
                  <a:close/>
                </a:path>
              </a:pathLst>
            </a:custGeom>
            <a:solidFill>
              <a:srgbClr val="CE0538"/>
            </a:solidFill>
          </p:spPr>
        </p:sp>
      </p:grpSp>
      <p:sp>
        <p:nvSpPr>
          <p:cNvPr id="8" name="TextBox 8"/>
          <p:cNvSpPr txBox="1"/>
          <p:nvPr/>
        </p:nvSpPr>
        <p:spPr>
          <a:xfrm>
            <a:off x="1422015" y="3966885"/>
            <a:ext cx="4316444" cy="4372293"/>
          </a:xfrm>
          <a:prstGeom prst="rect">
            <a:avLst/>
          </a:prstGeom>
        </p:spPr>
        <p:txBody>
          <a:bodyPr lIns="0" tIns="0" rIns="0" bIns="0" rtlCol="0" anchor="t">
            <a:spAutoFit/>
          </a:bodyPr>
          <a:lstStyle/>
          <a:p>
            <a:pPr marL="0" lvl="0" indent="0" algn="l">
              <a:lnSpc>
                <a:spcPts val="3522"/>
              </a:lnSpc>
              <a:spcBef>
                <a:spcPct val="0"/>
              </a:spcBef>
            </a:pPr>
            <a:r>
              <a:rPr lang="en-US" sz="2499" u="none" spc="-44">
                <a:solidFill>
                  <a:srgbClr val="BB133E"/>
                </a:solidFill>
                <a:latin typeface="Titillium Web Regular"/>
              </a:rPr>
              <a:t>• </a:t>
            </a:r>
            <a:r>
              <a:rPr lang="en-US" sz="2499" u="none" spc="-44">
                <a:solidFill>
                  <a:srgbClr val="000000"/>
                </a:solidFill>
                <a:latin typeface="Titillium Web Regular"/>
              </a:rPr>
              <a:t>Communication and journalism</a:t>
            </a:r>
          </a:p>
          <a:p>
            <a:pPr marL="0" lvl="0" indent="0" algn="l">
              <a:lnSpc>
                <a:spcPts val="3522"/>
              </a:lnSpc>
              <a:spcBef>
                <a:spcPct val="0"/>
              </a:spcBef>
            </a:pPr>
            <a:r>
              <a:rPr lang="en-US" sz="2499" u="none" spc="-44">
                <a:solidFill>
                  <a:srgbClr val="000000"/>
                </a:solidFill>
                <a:latin typeface="Titillium Web Regular"/>
              </a:rPr>
              <a:t> </a:t>
            </a:r>
          </a:p>
          <a:p>
            <a:pPr marL="0" lvl="0" indent="0" algn="l">
              <a:lnSpc>
                <a:spcPts val="3522"/>
              </a:lnSpc>
              <a:spcBef>
                <a:spcPct val="0"/>
              </a:spcBef>
            </a:pPr>
            <a:r>
              <a:rPr lang="en-US" sz="2499" u="none" spc="-44">
                <a:solidFill>
                  <a:srgbClr val="BB133E"/>
                </a:solidFill>
                <a:latin typeface="Titillium Web Regular"/>
              </a:rPr>
              <a:t>• </a:t>
            </a:r>
            <a:r>
              <a:rPr lang="en-US" sz="2499" u="none" spc="-44">
                <a:solidFill>
                  <a:srgbClr val="000000"/>
                </a:solidFill>
                <a:latin typeface="Titillium Web Regular"/>
              </a:rPr>
              <a:t>Economic studies</a:t>
            </a:r>
          </a:p>
          <a:p>
            <a:pPr marL="0" lvl="0" indent="0" algn="l">
              <a:lnSpc>
                <a:spcPts val="3522"/>
              </a:lnSpc>
              <a:spcBef>
                <a:spcPct val="0"/>
              </a:spcBef>
            </a:pPr>
            <a:endParaRPr lang="en-US" sz="2499" u="none" spc="-44">
              <a:solidFill>
                <a:srgbClr val="000000"/>
              </a:solidFill>
              <a:latin typeface="Titillium Web Regular"/>
            </a:endParaRPr>
          </a:p>
          <a:p>
            <a:pPr marL="0" lvl="0" indent="0" algn="l">
              <a:lnSpc>
                <a:spcPts val="3522"/>
              </a:lnSpc>
              <a:spcBef>
                <a:spcPct val="0"/>
              </a:spcBef>
            </a:pPr>
            <a:r>
              <a:rPr lang="en-US" sz="2499" u="none" spc="-44">
                <a:solidFill>
                  <a:srgbClr val="BB133E"/>
                </a:solidFill>
                <a:latin typeface="Titillium Web Regular"/>
              </a:rPr>
              <a:t>• </a:t>
            </a:r>
            <a:r>
              <a:rPr lang="en-US" sz="2499" u="none" spc="-44">
                <a:solidFill>
                  <a:srgbClr val="000000"/>
                </a:solidFill>
                <a:latin typeface="Titillium Web Regular"/>
              </a:rPr>
              <a:t>International studies</a:t>
            </a:r>
          </a:p>
          <a:p>
            <a:pPr marL="0" lvl="0" indent="0" algn="l">
              <a:lnSpc>
                <a:spcPts val="3522"/>
              </a:lnSpc>
              <a:spcBef>
                <a:spcPct val="0"/>
              </a:spcBef>
            </a:pPr>
            <a:endParaRPr lang="en-US" sz="2499" u="none" spc="-44">
              <a:solidFill>
                <a:srgbClr val="000000"/>
              </a:solidFill>
              <a:latin typeface="Titillium Web Regular"/>
            </a:endParaRPr>
          </a:p>
          <a:p>
            <a:pPr marL="0" lvl="0" indent="0" algn="l">
              <a:lnSpc>
                <a:spcPts val="3522"/>
              </a:lnSpc>
              <a:spcBef>
                <a:spcPct val="0"/>
              </a:spcBef>
            </a:pPr>
            <a:r>
              <a:rPr lang="en-US" sz="2499" u="none" spc="-44">
                <a:solidFill>
                  <a:srgbClr val="BB133E"/>
                </a:solidFill>
                <a:latin typeface="Titillium Web Regular"/>
              </a:rPr>
              <a:t>•</a:t>
            </a:r>
            <a:r>
              <a:rPr lang="en-US" sz="2499" u="none" spc="-44">
                <a:solidFill>
                  <a:srgbClr val="000000"/>
                </a:solidFill>
                <a:latin typeface="Titillium Web Regular"/>
              </a:rPr>
              <a:t> Political studies</a:t>
            </a:r>
          </a:p>
          <a:p>
            <a:pPr marL="0" lvl="0" indent="0" algn="l">
              <a:lnSpc>
                <a:spcPts val="3522"/>
              </a:lnSpc>
              <a:spcBef>
                <a:spcPct val="0"/>
              </a:spcBef>
            </a:pPr>
            <a:endParaRPr lang="en-US" sz="2499" u="none" spc="-44">
              <a:solidFill>
                <a:srgbClr val="000000"/>
              </a:solidFill>
              <a:latin typeface="Titillium Web Regular"/>
            </a:endParaRPr>
          </a:p>
          <a:p>
            <a:pPr marL="0" lvl="0" indent="0" algn="l">
              <a:lnSpc>
                <a:spcPts val="3522"/>
              </a:lnSpc>
              <a:spcBef>
                <a:spcPct val="0"/>
              </a:spcBef>
            </a:pPr>
            <a:r>
              <a:rPr lang="en-US" sz="2499" u="none" spc="-44">
                <a:solidFill>
                  <a:srgbClr val="BB133E"/>
                </a:solidFill>
                <a:latin typeface="Titillium Web Regular"/>
              </a:rPr>
              <a:t>•</a:t>
            </a:r>
            <a:r>
              <a:rPr lang="en-US" sz="2499" u="none" spc="-44">
                <a:solidFill>
                  <a:srgbClr val="000000"/>
                </a:solidFill>
                <a:latin typeface="Titillium Web Regular"/>
              </a:rPr>
              <a:t> Sociological studies</a:t>
            </a:r>
          </a:p>
          <a:p>
            <a:pPr marL="0" lvl="0" indent="0" algn="l">
              <a:lnSpc>
                <a:spcPts val="3522"/>
              </a:lnSpc>
              <a:spcBef>
                <a:spcPct val="0"/>
              </a:spcBef>
            </a:pPr>
            <a:endParaRPr lang="en-US" sz="2499" u="none" spc="-44">
              <a:solidFill>
                <a:srgbClr val="000000"/>
              </a:solidFill>
              <a:latin typeface="Titillium Web Regular"/>
            </a:endParaRPr>
          </a:p>
        </p:txBody>
      </p:sp>
      <p:sp>
        <p:nvSpPr>
          <p:cNvPr id="9" name="TextBox 9"/>
          <p:cNvSpPr txBox="1"/>
          <p:nvPr/>
        </p:nvSpPr>
        <p:spPr>
          <a:xfrm>
            <a:off x="1422015" y="1709698"/>
            <a:ext cx="4736837" cy="1042670"/>
          </a:xfrm>
          <a:prstGeom prst="rect">
            <a:avLst/>
          </a:prstGeom>
        </p:spPr>
        <p:txBody>
          <a:bodyPr lIns="0" tIns="0" rIns="0" bIns="0" rtlCol="0" anchor="t">
            <a:spAutoFit/>
          </a:bodyPr>
          <a:lstStyle/>
          <a:p>
            <a:pPr algn="l">
              <a:lnSpc>
                <a:spcPts val="8680"/>
              </a:lnSpc>
            </a:pPr>
            <a:r>
              <a:rPr lang="en-US" sz="6200" spc="142">
                <a:solidFill>
                  <a:srgbClr val="CE0538"/>
                </a:solidFill>
                <a:latin typeface="Titillium Web Bold"/>
              </a:rPr>
              <a:t>Study Fields</a:t>
            </a:r>
          </a:p>
        </p:txBody>
      </p:sp>
      <p:sp>
        <p:nvSpPr>
          <p:cNvPr id="10" name="AutoShape 10"/>
          <p:cNvSpPr/>
          <p:nvPr/>
        </p:nvSpPr>
        <p:spPr>
          <a:xfrm>
            <a:off x="1422015" y="3353213"/>
            <a:ext cx="2225814" cy="0"/>
          </a:xfrm>
          <a:prstGeom prst="line">
            <a:avLst/>
          </a:prstGeom>
          <a:ln w="38100" cap="flat">
            <a:solidFill>
              <a:srgbClr val="C2E800"/>
            </a:solidFill>
            <a:prstDash val="solid"/>
            <a:headEnd type="none" w="sm" len="sm"/>
            <a:tailEnd type="none" w="sm" len="sm"/>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84626" y="56550"/>
            <a:ext cx="7971358" cy="10103444"/>
            <a:chOff x="0" y="0"/>
            <a:chExt cx="7971358" cy="10103447"/>
          </a:xfrm>
        </p:grpSpPr>
        <p:sp>
          <p:nvSpPr>
            <p:cNvPr id="3" name="Freeform 3"/>
            <p:cNvSpPr/>
            <p:nvPr/>
          </p:nvSpPr>
          <p:spPr>
            <a:xfrm>
              <a:off x="0" y="0"/>
              <a:ext cx="7971409" cy="10103485"/>
            </a:xfrm>
            <a:custGeom>
              <a:avLst/>
              <a:gdLst/>
              <a:ahLst/>
              <a:cxnLst/>
              <a:rect l="l" t="t" r="r" b="b"/>
              <a:pathLst>
                <a:path w="7971409" h="10103485">
                  <a:moveTo>
                    <a:pt x="0" y="10103485"/>
                  </a:moveTo>
                  <a:lnTo>
                    <a:pt x="7971409" y="10103485"/>
                  </a:lnTo>
                  <a:lnTo>
                    <a:pt x="7971409" y="0"/>
                  </a:lnTo>
                  <a:lnTo>
                    <a:pt x="0" y="0"/>
                  </a:lnTo>
                  <a:close/>
                </a:path>
              </a:pathLst>
            </a:custGeom>
            <a:solidFill>
              <a:srgbClr val="000000"/>
            </a:solidFill>
          </p:spPr>
        </p:sp>
      </p:grpSp>
      <p:grpSp>
        <p:nvGrpSpPr>
          <p:cNvPr id="4" name="Group 4"/>
          <p:cNvGrpSpPr>
            <a:grpSpLocks noChangeAspect="1"/>
          </p:cNvGrpSpPr>
          <p:nvPr/>
        </p:nvGrpSpPr>
        <p:grpSpPr>
          <a:xfrm>
            <a:off x="8284626" y="56550"/>
            <a:ext cx="7971358" cy="10103444"/>
            <a:chOff x="0" y="0"/>
            <a:chExt cx="10628478" cy="13471258"/>
          </a:xfrm>
        </p:grpSpPr>
        <p:sp>
          <p:nvSpPr>
            <p:cNvPr id="5" name="Freeform 5"/>
            <p:cNvSpPr/>
            <p:nvPr/>
          </p:nvSpPr>
          <p:spPr>
            <a:xfrm>
              <a:off x="0" y="0"/>
              <a:ext cx="10628503" cy="13471271"/>
            </a:xfrm>
            <a:custGeom>
              <a:avLst/>
              <a:gdLst/>
              <a:ahLst/>
              <a:cxnLst/>
              <a:rect l="l" t="t" r="r" b="b"/>
              <a:pathLst>
                <a:path w="10628503" h="13471271">
                  <a:moveTo>
                    <a:pt x="0" y="0"/>
                  </a:moveTo>
                  <a:lnTo>
                    <a:pt x="0" y="13471271"/>
                  </a:lnTo>
                  <a:lnTo>
                    <a:pt x="10628503" y="13471271"/>
                  </a:lnTo>
                  <a:lnTo>
                    <a:pt x="10628503" y="0"/>
                  </a:lnTo>
                  <a:close/>
                </a:path>
              </a:pathLst>
            </a:custGeom>
            <a:blipFill>
              <a:blip r:embed="rId2"/>
              <a:stretch>
                <a:fillRect l="-44941" r="-44941"/>
              </a:stretch>
            </a:blipFill>
          </p:spPr>
        </p:sp>
      </p:grpSp>
      <p:grpSp>
        <p:nvGrpSpPr>
          <p:cNvPr id="6" name="Group 6"/>
          <p:cNvGrpSpPr>
            <a:grpSpLocks noChangeAspect="1"/>
          </p:cNvGrpSpPr>
          <p:nvPr/>
        </p:nvGrpSpPr>
        <p:grpSpPr>
          <a:xfrm>
            <a:off x="8284626" y="0"/>
            <a:ext cx="7971358" cy="56550"/>
            <a:chOff x="0" y="0"/>
            <a:chExt cx="7971358" cy="56553"/>
          </a:xfrm>
        </p:grpSpPr>
        <p:sp>
          <p:nvSpPr>
            <p:cNvPr id="7" name="Freeform 7"/>
            <p:cNvSpPr/>
            <p:nvPr/>
          </p:nvSpPr>
          <p:spPr>
            <a:xfrm>
              <a:off x="0" y="0"/>
              <a:ext cx="7971409" cy="56515"/>
            </a:xfrm>
            <a:custGeom>
              <a:avLst/>
              <a:gdLst/>
              <a:ahLst/>
              <a:cxnLst/>
              <a:rect l="l" t="t" r="r" b="b"/>
              <a:pathLst>
                <a:path w="7971409" h="56515">
                  <a:moveTo>
                    <a:pt x="0" y="56515"/>
                  </a:moveTo>
                  <a:lnTo>
                    <a:pt x="7971409" y="56515"/>
                  </a:lnTo>
                  <a:lnTo>
                    <a:pt x="7971409" y="0"/>
                  </a:lnTo>
                  <a:lnTo>
                    <a:pt x="0" y="0"/>
                  </a:lnTo>
                  <a:close/>
                </a:path>
              </a:pathLst>
            </a:custGeom>
            <a:solidFill>
              <a:srgbClr val="CE0538"/>
            </a:solidFill>
          </p:spPr>
        </p:sp>
      </p:grpSp>
      <p:sp>
        <p:nvSpPr>
          <p:cNvPr id="8" name="TextBox 8"/>
          <p:cNvSpPr txBox="1"/>
          <p:nvPr/>
        </p:nvSpPr>
        <p:spPr>
          <a:xfrm>
            <a:off x="1462592" y="4658458"/>
            <a:ext cx="5741384" cy="3927475"/>
          </a:xfrm>
          <a:prstGeom prst="rect">
            <a:avLst/>
          </a:prstGeom>
        </p:spPr>
        <p:txBody>
          <a:bodyPr lIns="0" tIns="0" rIns="0" bIns="0" rtlCol="0" anchor="t">
            <a:spAutoFit/>
          </a:bodyPr>
          <a:lstStyle/>
          <a:p>
            <a:pPr algn="l">
              <a:lnSpc>
                <a:spcPts val="3499"/>
              </a:lnSpc>
            </a:pPr>
            <a:r>
              <a:rPr lang="en-US" sz="2499" spc="-44">
                <a:solidFill>
                  <a:srgbClr val="CE0538"/>
                </a:solidFill>
                <a:latin typeface="Titillium Web Regular"/>
              </a:rPr>
              <a:t>•</a:t>
            </a:r>
            <a:r>
              <a:rPr lang="en-US" sz="2499" spc="-44">
                <a:solidFill>
                  <a:srgbClr val="000000"/>
                </a:solidFill>
                <a:latin typeface="Titillium Web Regular"/>
              </a:rPr>
              <a:t> BA, MA, PhD studies (ca. 4,500 students)</a:t>
            </a:r>
          </a:p>
          <a:p>
            <a:pPr algn="r">
              <a:lnSpc>
                <a:spcPts val="3499"/>
              </a:lnSpc>
            </a:pPr>
            <a:endParaRPr lang="en-US" sz="2499" spc="-44">
              <a:solidFill>
                <a:srgbClr val="000000"/>
              </a:solidFill>
              <a:latin typeface="Titillium Web Regular"/>
            </a:endParaRPr>
          </a:p>
          <a:p>
            <a:pPr algn="l">
              <a:lnSpc>
                <a:spcPts val="3499"/>
              </a:lnSpc>
            </a:pPr>
            <a:r>
              <a:rPr lang="en-US" sz="2499" spc="-44">
                <a:solidFill>
                  <a:srgbClr val="CE0538"/>
                </a:solidFill>
                <a:latin typeface="Titillium Web Regular"/>
              </a:rPr>
              <a:t>•</a:t>
            </a:r>
            <a:r>
              <a:rPr lang="en-US" sz="2499" spc="-44">
                <a:solidFill>
                  <a:srgbClr val="000000"/>
                </a:solidFill>
                <a:latin typeface="Titillium Web Regular"/>
              </a:rPr>
              <a:t> 4 BA, 17 MA and 8 PhD English-taught degree programmes (1000 students)</a:t>
            </a:r>
          </a:p>
          <a:p>
            <a:pPr algn="l">
              <a:lnSpc>
                <a:spcPts val="3499"/>
              </a:lnSpc>
            </a:pPr>
            <a:endParaRPr lang="en-US" sz="2499" spc="-44">
              <a:solidFill>
                <a:srgbClr val="000000"/>
              </a:solidFill>
              <a:latin typeface="Titillium Web Regular"/>
            </a:endParaRPr>
          </a:p>
          <a:p>
            <a:pPr algn="l">
              <a:lnSpc>
                <a:spcPts val="3499"/>
              </a:lnSpc>
            </a:pPr>
            <a:r>
              <a:rPr lang="en-US" sz="2499" spc="-44">
                <a:solidFill>
                  <a:srgbClr val="CE0538"/>
                </a:solidFill>
                <a:latin typeface="Titillium Web Regular"/>
              </a:rPr>
              <a:t>•</a:t>
            </a:r>
            <a:r>
              <a:rPr lang="en-US" sz="2499" spc="-44">
                <a:solidFill>
                  <a:srgbClr val="000000"/>
                </a:solidFill>
                <a:latin typeface="Titillium Web Regular"/>
              </a:rPr>
              <a:t> 450 incoming students via ERASMUS+ per year</a:t>
            </a:r>
          </a:p>
          <a:p>
            <a:pPr algn="r">
              <a:lnSpc>
                <a:spcPts val="3499"/>
              </a:lnSpc>
            </a:pPr>
            <a:endParaRPr lang="en-US" sz="2499" spc="-44">
              <a:solidFill>
                <a:srgbClr val="000000"/>
              </a:solidFill>
              <a:latin typeface="Titillium Web Regular"/>
            </a:endParaRPr>
          </a:p>
          <a:p>
            <a:pPr algn="l">
              <a:lnSpc>
                <a:spcPts val="3499"/>
              </a:lnSpc>
            </a:pPr>
            <a:endParaRPr lang="en-US" sz="2499" spc="-44">
              <a:solidFill>
                <a:srgbClr val="000000"/>
              </a:solidFill>
              <a:latin typeface="Titillium Web Regular"/>
            </a:endParaRPr>
          </a:p>
        </p:txBody>
      </p:sp>
      <p:sp>
        <p:nvSpPr>
          <p:cNvPr id="9" name="TextBox 9"/>
          <p:cNvSpPr txBox="1"/>
          <p:nvPr/>
        </p:nvSpPr>
        <p:spPr>
          <a:xfrm>
            <a:off x="1462592" y="1430445"/>
            <a:ext cx="4934569" cy="1787957"/>
          </a:xfrm>
          <a:prstGeom prst="rect">
            <a:avLst/>
          </a:prstGeom>
        </p:spPr>
        <p:txBody>
          <a:bodyPr lIns="0" tIns="0" rIns="0" bIns="0" rtlCol="0" anchor="t">
            <a:spAutoFit/>
          </a:bodyPr>
          <a:lstStyle/>
          <a:p>
            <a:pPr algn="l">
              <a:lnSpc>
                <a:spcPts val="7086"/>
              </a:lnSpc>
            </a:pPr>
            <a:r>
              <a:rPr lang="en-US" sz="6200" spc="142">
                <a:solidFill>
                  <a:srgbClr val="CE0538"/>
                </a:solidFill>
                <a:latin typeface="Titillium Web Bold"/>
              </a:rPr>
              <a:t>Teaching </a:t>
            </a:r>
          </a:p>
          <a:p>
            <a:pPr algn="l">
              <a:lnSpc>
                <a:spcPts val="7086"/>
              </a:lnSpc>
            </a:pPr>
            <a:r>
              <a:rPr lang="en-US" sz="6200" spc="142">
                <a:solidFill>
                  <a:srgbClr val="CE0538"/>
                </a:solidFill>
                <a:latin typeface="Titillium Web Bold"/>
              </a:rPr>
              <a:t>and Students</a:t>
            </a:r>
          </a:p>
        </p:txBody>
      </p:sp>
      <p:sp>
        <p:nvSpPr>
          <p:cNvPr id="10" name="AutoShape 10"/>
          <p:cNvSpPr/>
          <p:nvPr/>
        </p:nvSpPr>
        <p:spPr>
          <a:xfrm>
            <a:off x="1462592" y="3885051"/>
            <a:ext cx="2225814" cy="0"/>
          </a:xfrm>
          <a:prstGeom prst="line">
            <a:avLst/>
          </a:prstGeom>
          <a:ln w="38100" cap="flat">
            <a:solidFill>
              <a:srgbClr val="C2E800"/>
            </a:solidFill>
            <a:prstDash val="solid"/>
            <a:headEnd type="none" w="sm" len="sm"/>
            <a:tailEnd type="none" w="sm" len="sm"/>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6256003" cy="10160003"/>
          </a:xfrm>
          <a:prstGeom prst="rect">
            <a:avLst/>
          </a:prstGeom>
        </p:spPr>
      </p:pic>
      <p:grpSp>
        <p:nvGrpSpPr>
          <p:cNvPr id="3" name="Group 3"/>
          <p:cNvGrpSpPr>
            <a:grpSpLocks noChangeAspect="1"/>
          </p:cNvGrpSpPr>
          <p:nvPr/>
        </p:nvGrpSpPr>
        <p:grpSpPr>
          <a:xfrm>
            <a:off x="7014734" y="4225833"/>
            <a:ext cx="2226535" cy="9420"/>
            <a:chOff x="0" y="0"/>
            <a:chExt cx="2226539" cy="9423"/>
          </a:xfrm>
        </p:grpSpPr>
        <p:sp>
          <p:nvSpPr>
            <p:cNvPr id="4" name="Freeform 4"/>
            <p:cNvSpPr/>
            <p:nvPr/>
          </p:nvSpPr>
          <p:spPr>
            <a:xfrm>
              <a:off x="0" y="0"/>
              <a:ext cx="2226564" cy="9398"/>
            </a:xfrm>
            <a:custGeom>
              <a:avLst/>
              <a:gdLst/>
              <a:ahLst/>
              <a:cxnLst/>
              <a:rect l="l" t="t" r="r" b="b"/>
              <a:pathLst>
                <a:path w="2226564" h="9398">
                  <a:moveTo>
                    <a:pt x="0" y="0"/>
                  </a:moveTo>
                  <a:lnTo>
                    <a:pt x="2226564" y="0"/>
                  </a:lnTo>
                  <a:lnTo>
                    <a:pt x="2226564" y="9398"/>
                  </a:lnTo>
                  <a:lnTo>
                    <a:pt x="0" y="9398"/>
                  </a:lnTo>
                  <a:close/>
                </a:path>
              </a:pathLst>
            </a:custGeom>
            <a:solidFill>
              <a:srgbClr val="C2E800"/>
            </a:solidFill>
          </p:spPr>
        </p:sp>
      </p:grpSp>
      <p:pic>
        <p:nvPicPr>
          <p:cNvPr id="5" name="Picture 5"/>
          <p:cNvPicPr>
            <a:picLocks noChangeAspect="1"/>
          </p:cNvPicPr>
          <p:nvPr/>
        </p:nvPicPr>
        <p:blipFill>
          <a:blip r:embed="rId3"/>
          <a:srcRect/>
          <a:stretch>
            <a:fillRect/>
          </a:stretch>
        </p:blipFill>
        <p:spPr>
          <a:xfrm>
            <a:off x="0" y="0"/>
            <a:ext cx="16245840" cy="10153650"/>
          </a:xfrm>
          <a:prstGeom prst="rect">
            <a:avLst/>
          </a:prstGeom>
        </p:spPr>
      </p:pic>
      <p:sp>
        <p:nvSpPr>
          <p:cNvPr id="6" name="TextBox 6"/>
          <p:cNvSpPr txBox="1"/>
          <p:nvPr/>
        </p:nvSpPr>
        <p:spPr>
          <a:xfrm>
            <a:off x="4575124" y="4765062"/>
            <a:ext cx="7180164" cy="2174875"/>
          </a:xfrm>
          <a:prstGeom prst="rect">
            <a:avLst/>
          </a:prstGeom>
        </p:spPr>
        <p:txBody>
          <a:bodyPr lIns="0" tIns="0" rIns="0" bIns="0" rtlCol="0" anchor="t">
            <a:spAutoFit/>
          </a:bodyPr>
          <a:lstStyle/>
          <a:p>
            <a:pPr algn="ctr">
              <a:lnSpc>
                <a:spcPts val="3499"/>
              </a:lnSpc>
            </a:pPr>
            <a:r>
              <a:rPr lang="en-US" sz="2499" spc="-44">
                <a:solidFill>
                  <a:srgbClr val="FFFFFF"/>
                </a:solidFill>
                <a:latin typeface="Titillium Web Regular"/>
              </a:rPr>
              <a:t>Lorem ipsum dolor sit amet, consectetuer adipiscing elit. Etiam quis quam. Aenean placerat. In convallis. Proin pede metus, vulputate nec, fermentum fringilla, vehicula vitae, justo. Etiam posuere lacus quis dolor. Mauris tincidunt sem sed arcu.</a:t>
            </a:r>
          </a:p>
        </p:txBody>
      </p:sp>
      <p:sp>
        <p:nvSpPr>
          <p:cNvPr id="7" name="TextBox 7"/>
          <p:cNvSpPr txBox="1"/>
          <p:nvPr/>
        </p:nvSpPr>
        <p:spPr>
          <a:xfrm>
            <a:off x="5478554" y="3032033"/>
            <a:ext cx="5373305" cy="1193800"/>
          </a:xfrm>
          <a:prstGeom prst="rect">
            <a:avLst/>
          </a:prstGeom>
        </p:spPr>
        <p:txBody>
          <a:bodyPr lIns="0" tIns="0" rIns="0" bIns="0" rtlCol="0" anchor="t">
            <a:spAutoFit/>
          </a:bodyPr>
          <a:lstStyle/>
          <a:p>
            <a:pPr algn="l">
              <a:lnSpc>
                <a:spcPts val="9800"/>
              </a:lnSpc>
            </a:pPr>
            <a:r>
              <a:rPr lang="en-US" sz="7000" spc="161">
                <a:solidFill>
                  <a:srgbClr val="FFFFFF"/>
                </a:solidFill>
                <a:latin typeface="Titillium Web Bold"/>
              </a:rPr>
              <a:t>Lorem Ipsum</a:t>
            </a:r>
          </a:p>
        </p:txBody>
      </p:sp>
      <p:sp>
        <p:nvSpPr>
          <p:cNvPr id="8" name="AutoShape 8"/>
          <p:cNvSpPr/>
          <p:nvPr/>
        </p:nvSpPr>
        <p:spPr>
          <a:xfrm>
            <a:off x="7010013" y="4477969"/>
            <a:ext cx="2225814" cy="0"/>
          </a:xfrm>
          <a:prstGeom prst="line">
            <a:avLst/>
          </a:prstGeom>
          <a:ln w="38100" cap="flat">
            <a:solidFill>
              <a:srgbClr val="C2E800"/>
            </a:solidFill>
            <a:prstDash val="solid"/>
            <a:headEnd type="none" w="sm" len="sm"/>
            <a:tailEnd type="none" w="sm" len="sm"/>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84626" y="0"/>
            <a:ext cx="7971358" cy="10160003"/>
            <a:chOff x="0" y="0"/>
            <a:chExt cx="7971358" cy="10160000"/>
          </a:xfrm>
        </p:grpSpPr>
        <p:sp>
          <p:nvSpPr>
            <p:cNvPr id="3" name="Freeform 3"/>
            <p:cNvSpPr/>
            <p:nvPr/>
          </p:nvSpPr>
          <p:spPr>
            <a:xfrm>
              <a:off x="0" y="0"/>
              <a:ext cx="7971409" cy="10160000"/>
            </a:xfrm>
            <a:custGeom>
              <a:avLst/>
              <a:gdLst/>
              <a:ahLst/>
              <a:cxnLst/>
              <a:rect l="l" t="t" r="r" b="b"/>
              <a:pathLst>
                <a:path w="7971409" h="10160000">
                  <a:moveTo>
                    <a:pt x="0" y="10160000"/>
                  </a:moveTo>
                  <a:lnTo>
                    <a:pt x="7971409" y="10160000"/>
                  </a:lnTo>
                  <a:lnTo>
                    <a:pt x="7971409" y="0"/>
                  </a:lnTo>
                  <a:lnTo>
                    <a:pt x="0" y="0"/>
                  </a:lnTo>
                  <a:close/>
                </a:path>
              </a:pathLst>
            </a:custGeom>
            <a:solidFill>
              <a:srgbClr val="8200DE"/>
            </a:solidFill>
          </p:spPr>
        </p:sp>
      </p:grpSp>
      <p:grpSp>
        <p:nvGrpSpPr>
          <p:cNvPr id="4" name="Group 4"/>
          <p:cNvGrpSpPr>
            <a:grpSpLocks noChangeAspect="1"/>
          </p:cNvGrpSpPr>
          <p:nvPr/>
        </p:nvGrpSpPr>
        <p:grpSpPr>
          <a:xfrm>
            <a:off x="8284626" y="28280"/>
            <a:ext cx="7971358" cy="10131714"/>
            <a:chOff x="0" y="0"/>
            <a:chExt cx="10628478" cy="13508952"/>
          </a:xfrm>
        </p:grpSpPr>
        <p:sp>
          <p:nvSpPr>
            <p:cNvPr id="5" name="Freeform 5"/>
            <p:cNvSpPr/>
            <p:nvPr/>
          </p:nvSpPr>
          <p:spPr>
            <a:xfrm>
              <a:off x="0" y="0"/>
              <a:ext cx="10628503" cy="13508989"/>
            </a:xfrm>
            <a:custGeom>
              <a:avLst/>
              <a:gdLst/>
              <a:ahLst/>
              <a:cxnLst/>
              <a:rect l="l" t="t" r="r" b="b"/>
              <a:pathLst>
                <a:path w="10628503" h="13508989">
                  <a:moveTo>
                    <a:pt x="0" y="0"/>
                  </a:moveTo>
                  <a:lnTo>
                    <a:pt x="0" y="13508989"/>
                  </a:lnTo>
                  <a:lnTo>
                    <a:pt x="10628503" y="13508989"/>
                  </a:lnTo>
                  <a:lnTo>
                    <a:pt x="10628503" y="0"/>
                  </a:lnTo>
                  <a:close/>
                </a:path>
              </a:pathLst>
            </a:custGeom>
            <a:blipFill>
              <a:blip r:embed="rId2"/>
              <a:stretch>
                <a:fillRect l="-45505" r="-45505"/>
              </a:stretch>
            </a:blipFill>
          </p:spPr>
        </p:sp>
      </p:grpSp>
      <p:pic>
        <p:nvPicPr>
          <p:cNvPr id="6" name="Picture 6"/>
          <p:cNvPicPr>
            <a:picLocks noChangeAspect="1"/>
          </p:cNvPicPr>
          <p:nvPr/>
        </p:nvPicPr>
        <p:blipFill>
          <a:blip r:embed="rId3"/>
          <a:srcRect/>
          <a:stretch>
            <a:fillRect/>
          </a:stretch>
        </p:blipFill>
        <p:spPr>
          <a:xfrm>
            <a:off x="7696200" y="0"/>
            <a:ext cx="8623297" cy="2286000"/>
          </a:xfrm>
          <a:prstGeom prst="rect">
            <a:avLst/>
          </a:prstGeom>
        </p:spPr>
      </p:pic>
      <p:pic>
        <p:nvPicPr>
          <p:cNvPr id="7" name="Picture 7"/>
          <p:cNvPicPr>
            <a:picLocks noChangeAspect="1"/>
          </p:cNvPicPr>
          <p:nvPr/>
        </p:nvPicPr>
        <p:blipFill>
          <a:blip r:embed="rId4"/>
          <a:srcRect/>
          <a:stretch>
            <a:fillRect/>
          </a:stretch>
        </p:blipFill>
        <p:spPr>
          <a:xfrm>
            <a:off x="7774771" y="0"/>
            <a:ext cx="3229876" cy="2162483"/>
          </a:xfrm>
          <a:prstGeom prst="rect">
            <a:avLst/>
          </a:prstGeom>
        </p:spPr>
      </p:pic>
      <p:sp>
        <p:nvSpPr>
          <p:cNvPr id="8" name="AutoShape 8"/>
          <p:cNvSpPr/>
          <p:nvPr/>
        </p:nvSpPr>
        <p:spPr>
          <a:xfrm>
            <a:off x="1462592" y="2684393"/>
            <a:ext cx="2225814" cy="0"/>
          </a:xfrm>
          <a:prstGeom prst="line">
            <a:avLst/>
          </a:prstGeom>
          <a:ln w="38100" cap="flat">
            <a:solidFill>
              <a:srgbClr val="C2E800"/>
            </a:solidFill>
            <a:prstDash val="solid"/>
            <a:headEnd type="none" w="sm" len="sm"/>
            <a:tailEnd type="none" w="sm" len="sm"/>
          </a:ln>
        </p:spPr>
      </p:sp>
      <p:sp>
        <p:nvSpPr>
          <p:cNvPr id="9" name="TextBox 9"/>
          <p:cNvSpPr txBox="1"/>
          <p:nvPr/>
        </p:nvSpPr>
        <p:spPr>
          <a:xfrm>
            <a:off x="1462592" y="6030430"/>
            <a:ext cx="3640998" cy="602717"/>
          </a:xfrm>
          <a:prstGeom prst="rect">
            <a:avLst/>
          </a:prstGeom>
        </p:spPr>
        <p:txBody>
          <a:bodyPr lIns="0" tIns="0" rIns="0" bIns="0" rtlCol="0" anchor="t">
            <a:spAutoFit/>
          </a:bodyPr>
          <a:lstStyle/>
          <a:p>
            <a:pPr algn="just">
              <a:lnSpc>
                <a:spcPts val="2499"/>
              </a:lnSpc>
            </a:pPr>
            <a:r>
              <a:rPr lang="en-US" sz="1600" spc="-28">
                <a:solidFill>
                  <a:srgbClr val="000000"/>
                </a:solidFill>
                <a:latin typeface="Titillium Web Regular"/>
              </a:rPr>
              <a:t>Lorem ipsum dolor sit amet, consectetuer adipiscing elit. Etiam quis quam.</a:t>
            </a:r>
          </a:p>
        </p:txBody>
      </p:sp>
      <p:sp>
        <p:nvSpPr>
          <p:cNvPr id="10" name="TextBox 10"/>
          <p:cNvSpPr txBox="1"/>
          <p:nvPr/>
        </p:nvSpPr>
        <p:spPr>
          <a:xfrm>
            <a:off x="1462592" y="3535232"/>
            <a:ext cx="4316444" cy="1788236"/>
          </a:xfrm>
          <a:prstGeom prst="rect">
            <a:avLst/>
          </a:prstGeom>
        </p:spPr>
        <p:txBody>
          <a:bodyPr lIns="0" tIns="0" rIns="0" bIns="0" rtlCol="0" anchor="t">
            <a:spAutoFit/>
          </a:bodyPr>
          <a:lstStyle/>
          <a:p>
            <a:pPr algn="l">
              <a:lnSpc>
                <a:spcPts val="2899"/>
              </a:lnSpc>
            </a:pPr>
            <a:r>
              <a:rPr lang="en-US" sz="1900" spc="-34">
                <a:solidFill>
                  <a:srgbClr val="000000"/>
                </a:solidFill>
                <a:latin typeface="Titillium Web Regular"/>
              </a:rPr>
              <a:t>Lorem ipsum dolor sit amet, consectetuer adipiscing elit. Etiam quis quam. Aenean placerat. In convallis. Proin pede metus, vulputate nec, fermentum fringilla, vehicula vitae, justo. Etiam posuere lacus </a:t>
            </a:r>
          </a:p>
        </p:txBody>
      </p:sp>
      <p:sp>
        <p:nvSpPr>
          <p:cNvPr id="11" name="TextBox 11"/>
          <p:cNvSpPr txBox="1"/>
          <p:nvPr/>
        </p:nvSpPr>
        <p:spPr>
          <a:xfrm>
            <a:off x="8293103" y="387029"/>
            <a:ext cx="2072488" cy="1211529"/>
          </a:xfrm>
          <a:prstGeom prst="rect">
            <a:avLst/>
          </a:prstGeom>
        </p:spPr>
        <p:txBody>
          <a:bodyPr lIns="0" tIns="0" rIns="0" bIns="0" rtlCol="0" anchor="t">
            <a:spAutoFit/>
          </a:bodyPr>
          <a:lstStyle/>
          <a:p>
            <a:pPr algn="l">
              <a:lnSpc>
                <a:spcPts val="2400"/>
              </a:lnSpc>
            </a:pPr>
            <a:r>
              <a:rPr lang="cs-CZ" sz="1700" spc="-30" dirty="0">
                <a:solidFill>
                  <a:srgbClr val="FFFFFF"/>
                </a:solidFill>
                <a:latin typeface="Titillium Web Regular"/>
              </a:rPr>
              <a:t>Notes</a:t>
            </a:r>
            <a:r>
              <a:rPr lang="en-US" sz="1700" spc="-30" dirty="0">
                <a:solidFill>
                  <a:srgbClr val="FFFFFF"/>
                </a:solidFill>
                <a:latin typeface="Titillium Web Regular"/>
              </a:rPr>
              <a:t> dolor sit </a:t>
            </a:r>
          </a:p>
          <a:p>
            <a:pPr algn="l">
              <a:lnSpc>
                <a:spcPts val="2400"/>
              </a:lnSpc>
            </a:pPr>
            <a:r>
              <a:rPr lang="en-US" sz="1700" spc="-30" dirty="0" err="1">
                <a:solidFill>
                  <a:srgbClr val="FFFFFF"/>
                </a:solidFill>
                <a:latin typeface="Titillium Web Regular"/>
              </a:rPr>
              <a:t>amet</a:t>
            </a:r>
            <a:r>
              <a:rPr lang="en-US" sz="1700" spc="-30" dirty="0">
                <a:solidFill>
                  <a:srgbClr val="FFFFFF"/>
                </a:solidFill>
                <a:latin typeface="Titillium Web Regular"/>
              </a:rPr>
              <a:t>, </a:t>
            </a:r>
            <a:r>
              <a:rPr lang="en-US" sz="1700" spc="-30" dirty="0" err="1">
                <a:solidFill>
                  <a:srgbClr val="FFFFFF"/>
                </a:solidFill>
                <a:latin typeface="Titillium Web Regular"/>
              </a:rPr>
              <a:t>consectetuer</a:t>
            </a:r>
            <a:r>
              <a:rPr lang="en-US" sz="1700" spc="-30" dirty="0">
                <a:solidFill>
                  <a:srgbClr val="FFFFFF"/>
                </a:solidFill>
                <a:latin typeface="Titillium Web Regular"/>
              </a:rPr>
              <a:t> </a:t>
            </a:r>
            <a:r>
              <a:rPr lang="en-US" sz="1700" spc="-30" dirty="0" err="1">
                <a:solidFill>
                  <a:srgbClr val="FFFFFF"/>
                </a:solidFill>
                <a:latin typeface="Titillium Web Regular"/>
              </a:rPr>
              <a:t>adipiscing</a:t>
            </a:r>
            <a:r>
              <a:rPr lang="en-US" sz="1700" spc="-30" dirty="0">
                <a:solidFill>
                  <a:srgbClr val="FFFFFF"/>
                </a:solidFill>
                <a:latin typeface="Titillium Web Regular"/>
              </a:rPr>
              <a:t> </a:t>
            </a:r>
            <a:r>
              <a:rPr lang="en-US" sz="1700" spc="-30" dirty="0" err="1">
                <a:solidFill>
                  <a:srgbClr val="FFFFFF"/>
                </a:solidFill>
                <a:latin typeface="Titillium Web Regular"/>
              </a:rPr>
              <a:t>elit</a:t>
            </a:r>
            <a:r>
              <a:rPr lang="en-US" sz="1700" spc="-30" dirty="0">
                <a:solidFill>
                  <a:srgbClr val="FFFFFF"/>
                </a:solidFill>
                <a:latin typeface="Titillium Web Regular"/>
              </a:rPr>
              <a:t>. </a:t>
            </a:r>
            <a:r>
              <a:rPr lang="en-US" sz="1700" spc="-30" dirty="0" err="1">
                <a:solidFill>
                  <a:srgbClr val="FFFFFF"/>
                </a:solidFill>
                <a:latin typeface="Titillium Web Regular"/>
              </a:rPr>
              <a:t>Mauris</a:t>
            </a:r>
            <a:r>
              <a:rPr lang="en-US" sz="1700" spc="-30" dirty="0">
                <a:solidFill>
                  <a:srgbClr val="FFFFFF"/>
                </a:solidFill>
                <a:latin typeface="Titillium Web Regular"/>
              </a:rPr>
              <a:t> dolor </a:t>
            </a:r>
            <a:r>
              <a:rPr lang="en-US" sz="1700" spc="-30" dirty="0" err="1">
                <a:solidFill>
                  <a:srgbClr val="FFFFFF"/>
                </a:solidFill>
                <a:latin typeface="Titillium Web Regular"/>
              </a:rPr>
              <a:t>felis</a:t>
            </a:r>
            <a:r>
              <a:rPr lang="en-US" sz="1700" spc="-30" dirty="0">
                <a:solidFill>
                  <a:srgbClr val="FFFFFF"/>
                </a:solidFill>
                <a:latin typeface="Titillium Web Regular"/>
              </a:rPr>
              <a:t>, </a:t>
            </a:r>
            <a:r>
              <a:rPr lang="en-US" sz="1700" spc="-30" dirty="0" err="1">
                <a:solidFill>
                  <a:srgbClr val="FFFFFF"/>
                </a:solidFill>
                <a:latin typeface="Titillium Web Regular"/>
              </a:rPr>
              <a:t>sagittis</a:t>
            </a:r>
            <a:r>
              <a:rPr lang="en-US" sz="1700" spc="-30" dirty="0">
                <a:solidFill>
                  <a:srgbClr val="FFFFFF"/>
                </a:solidFill>
                <a:latin typeface="Titillium Web Regular"/>
              </a:rPr>
              <a:t> at.</a:t>
            </a:r>
          </a:p>
        </p:txBody>
      </p:sp>
      <p:sp>
        <p:nvSpPr>
          <p:cNvPr id="12" name="TextBox 12"/>
          <p:cNvSpPr txBox="1"/>
          <p:nvPr/>
        </p:nvSpPr>
        <p:spPr>
          <a:xfrm>
            <a:off x="1462592" y="1278045"/>
            <a:ext cx="4646981" cy="1042670"/>
          </a:xfrm>
          <a:prstGeom prst="rect">
            <a:avLst/>
          </a:prstGeom>
        </p:spPr>
        <p:txBody>
          <a:bodyPr lIns="0" tIns="0" rIns="0" bIns="0" rtlCol="0" anchor="t">
            <a:spAutoFit/>
          </a:bodyPr>
          <a:lstStyle/>
          <a:p>
            <a:pPr algn="l">
              <a:lnSpc>
                <a:spcPts val="8680"/>
              </a:lnSpc>
            </a:pPr>
            <a:r>
              <a:rPr lang="en-US" sz="6200" spc="142">
                <a:solidFill>
                  <a:srgbClr val="CE0538"/>
                </a:solidFill>
                <a:latin typeface="Titillium Web Bold"/>
              </a:rPr>
              <a:t>Lorem Ipsum</a:t>
            </a:r>
          </a:p>
        </p:txBody>
      </p:sp>
      <p:sp>
        <p:nvSpPr>
          <p:cNvPr id="13" name="TextBox 13"/>
          <p:cNvSpPr txBox="1"/>
          <p:nvPr/>
        </p:nvSpPr>
        <p:spPr>
          <a:xfrm>
            <a:off x="1460497" y="5762444"/>
            <a:ext cx="1113268" cy="246221"/>
          </a:xfrm>
          <a:prstGeom prst="rect">
            <a:avLst/>
          </a:prstGeom>
        </p:spPr>
        <p:txBody>
          <a:bodyPr lIns="0" tIns="0" rIns="0" bIns="0" rtlCol="0" anchor="t">
            <a:spAutoFit/>
          </a:bodyPr>
          <a:lstStyle/>
          <a:p>
            <a:pPr algn="l">
              <a:lnSpc>
                <a:spcPts val="1959"/>
              </a:lnSpc>
            </a:pPr>
            <a:r>
              <a:rPr lang="cs-CZ" sz="1399" spc="32" dirty="0">
                <a:solidFill>
                  <a:srgbClr val="CE0538"/>
                </a:solidFill>
                <a:latin typeface="Titillium Web Regular"/>
              </a:rPr>
              <a:t>NOTES</a:t>
            </a:r>
            <a:endParaRPr lang="en-US" sz="1399" spc="32" dirty="0">
              <a:solidFill>
                <a:srgbClr val="CE0538"/>
              </a:solidFill>
              <a:latin typeface="Titillium Web Regul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84626" y="0"/>
            <a:ext cx="7971358" cy="10160003"/>
            <a:chOff x="0" y="0"/>
            <a:chExt cx="7971358" cy="10160000"/>
          </a:xfrm>
        </p:grpSpPr>
        <p:sp>
          <p:nvSpPr>
            <p:cNvPr id="3" name="Freeform 3"/>
            <p:cNvSpPr/>
            <p:nvPr/>
          </p:nvSpPr>
          <p:spPr>
            <a:xfrm>
              <a:off x="0" y="0"/>
              <a:ext cx="7971409" cy="10160000"/>
            </a:xfrm>
            <a:custGeom>
              <a:avLst/>
              <a:gdLst/>
              <a:ahLst/>
              <a:cxnLst/>
              <a:rect l="l" t="t" r="r" b="b"/>
              <a:pathLst>
                <a:path w="7971409" h="10160000">
                  <a:moveTo>
                    <a:pt x="0" y="10160000"/>
                  </a:moveTo>
                  <a:lnTo>
                    <a:pt x="7971409" y="10160000"/>
                  </a:lnTo>
                  <a:lnTo>
                    <a:pt x="7971409" y="0"/>
                  </a:lnTo>
                  <a:lnTo>
                    <a:pt x="0" y="0"/>
                  </a:lnTo>
                  <a:close/>
                </a:path>
              </a:pathLst>
            </a:custGeom>
            <a:solidFill>
              <a:srgbClr val="8200DE"/>
            </a:solidFill>
          </p:spPr>
        </p:sp>
      </p:grpSp>
      <p:grpSp>
        <p:nvGrpSpPr>
          <p:cNvPr id="4" name="Group 4"/>
          <p:cNvGrpSpPr>
            <a:grpSpLocks noChangeAspect="1"/>
          </p:cNvGrpSpPr>
          <p:nvPr/>
        </p:nvGrpSpPr>
        <p:grpSpPr>
          <a:xfrm>
            <a:off x="8284626" y="28280"/>
            <a:ext cx="7971358" cy="10131714"/>
            <a:chOff x="0" y="0"/>
            <a:chExt cx="10628478" cy="13508952"/>
          </a:xfrm>
        </p:grpSpPr>
        <p:sp>
          <p:nvSpPr>
            <p:cNvPr id="5" name="Freeform 5"/>
            <p:cNvSpPr/>
            <p:nvPr/>
          </p:nvSpPr>
          <p:spPr>
            <a:xfrm>
              <a:off x="0" y="0"/>
              <a:ext cx="10628503" cy="13508989"/>
            </a:xfrm>
            <a:custGeom>
              <a:avLst/>
              <a:gdLst/>
              <a:ahLst/>
              <a:cxnLst/>
              <a:rect l="l" t="t" r="r" b="b"/>
              <a:pathLst>
                <a:path w="10628503" h="13508989">
                  <a:moveTo>
                    <a:pt x="0" y="0"/>
                  </a:moveTo>
                  <a:lnTo>
                    <a:pt x="0" y="13508989"/>
                  </a:lnTo>
                  <a:lnTo>
                    <a:pt x="10628503" y="13508989"/>
                  </a:lnTo>
                  <a:lnTo>
                    <a:pt x="10628503" y="0"/>
                  </a:lnTo>
                  <a:close/>
                </a:path>
              </a:pathLst>
            </a:custGeom>
            <a:blipFill>
              <a:blip r:embed="rId2"/>
              <a:stretch>
                <a:fillRect l="-45505" r="-45505"/>
              </a:stretch>
            </a:blipFill>
          </p:spPr>
        </p:sp>
      </p:grpSp>
      <p:pic>
        <p:nvPicPr>
          <p:cNvPr id="6" name="Picture 6"/>
          <p:cNvPicPr>
            <a:picLocks noChangeAspect="1"/>
          </p:cNvPicPr>
          <p:nvPr/>
        </p:nvPicPr>
        <p:blipFill>
          <a:blip r:embed="rId3"/>
          <a:srcRect/>
          <a:stretch>
            <a:fillRect/>
          </a:stretch>
        </p:blipFill>
        <p:spPr>
          <a:xfrm>
            <a:off x="7734300" y="8001000"/>
            <a:ext cx="3225803" cy="2159003"/>
          </a:xfrm>
          <a:prstGeom prst="rect">
            <a:avLst/>
          </a:prstGeom>
        </p:spPr>
      </p:pic>
      <p:grpSp>
        <p:nvGrpSpPr>
          <p:cNvPr id="7" name="Group 7"/>
          <p:cNvGrpSpPr>
            <a:grpSpLocks noChangeAspect="1"/>
          </p:cNvGrpSpPr>
          <p:nvPr/>
        </p:nvGrpSpPr>
        <p:grpSpPr>
          <a:xfrm>
            <a:off x="8284626" y="0"/>
            <a:ext cx="7971358" cy="56550"/>
            <a:chOff x="0" y="0"/>
            <a:chExt cx="7971358" cy="56553"/>
          </a:xfrm>
        </p:grpSpPr>
        <p:sp>
          <p:nvSpPr>
            <p:cNvPr id="8" name="Freeform 8"/>
            <p:cNvSpPr/>
            <p:nvPr/>
          </p:nvSpPr>
          <p:spPr>
            <a:xfrm>
              <a:off x="0" y="0"/>
              <a:ext cx="7971409" cy="56515"/>
            </a:xfrm>
            <a:custGeom>
              <a:avLst/>
              <a:gdLst/>
              <a:ahLst/>
              <a:cxnLst/>
              <a:rect l="l" t="t" r="r" b="b"/>
              <a:pathLst>
                <a:path w="7971409" h="56515">
                  <a:moveTo>
                    <a:pt x="0" y="56515"/>
                  </a:moveTo>
                  <a:lnTo>
                    <a:pt x="7971409" y="56515"/>
                  </a:lnTo>
                  <a:lnTo>
                    <a:pt x="7971409" y="0"/>
                  </a:lnTo>
                  <a:lnTo>
                    <a:pt x="0" y="0"/>
                  </a:lnTo>
                  <a:close/>
                </a:path>
              </a:pathLst>
            </a:custGeom>
            <a:solidFill>
              <a:srgbClr val="CE0538"/>
            </a:solidFill>
          </p:spPr>
        </p:sp>
      </p:grpSp>
      <p:pic>
        <p:nvPicPr>
          <p:cNvPr id="9" name="Picture 9"/>
          <p:cNvPicPr>
            <a:picLocks noChangeAspect="1"/>
          </p:cNvPicPr>
          <p:nvPr/>
        </p:nvPicPr>
        <p:blipFill>
          <a:blip r:embed="rId4"/>
          <a:srcRect/>
          <a:stretch>
            <a:fillRect/>
          </a:stretch>
        </p:blipFill>
        <p:spPr>
          <a:xfrm>
            <a:off x="7743825" y="8009418"/>
            <a:ext cx="3229876" cy="2162483"/>
          </a:xfrm>
          <a:prstGeom prst="rect">
            <a:avLst/>
          </a:prstGeom>
        </p:spPr>
      </p:pic>
      <p:sp>
        <p:nvSpPr>
          <p:cNvPr id="10" name="AutoShape 10"/>
          <p:cNvSpPr/>
          <p:nvPr/>
        </p:nvSpPr>
        <p:spPr>
          <a:xfrm>
            <a:off x="1462592" y="2710361"/>
            <a:ext cx="2225814" cy="0"/>
          </a:xfrm>
          <a:prstGeom prst="line">
            <a:avLst/>
          </a:prstGeom>
          <a:ln w="38100" cap="flat">
            <a:solidFill>
              <a:srgbClr val="C2E800"/>
            </a:solidFill>
            <a:prstDash val="solid"/>
            <a:headEnd type="none" w="sm" len="sm"/>
            <a:tailEnd type="none" w="sm" len="sm"/>
          </a:ln>
        </p:spPr>
      </p:sp>
      <p:sp>
        <p:nvSpPr>
          <p:cNvPr id="11" name="TextBox 11"/>
          <p:cNvSpPr txBox="1"/>
          <p:nvPr/>
        </p:nvSpPr>
        <p:spPr>
          <a:xfrm>
            <a:off x="8267700" y="8388029"/>
            <a:ext cx="2072488" cy="1211529"/>
          </a:xfrm>
          <a:prstGeom prst="rect">
            <a:avLst/>
          </a:prstGeom>
        </p:spPr>
        <p:txBody>
          <a:bodyPr lIns="0" tIns="0" rIns="0" bIns="0" rtlCol="0" anchor="t">
            <a:spAutoFit/>
          </a:bodyPr>
          <a:lstStyle/>
          <a:p>
            <a:pPr algn="l">
              <a:lnSpc>
                <a:spcPts val="2400"/>
              </a:lnSpc>
            </a:pPr>
            <a:r>
              <a:rPr lang="cs-CZ" sz="1700" spc="-30" dirty="0">
                <a:solidFill>
                  <a:srgbClr val="FFFFFF"/>
                </a:solidFill>
                <a:latin typeface="Titillium Web Regular"/>
              </a:rPr>
              <a:t>Notes</a:t>
            </a:r>
            <a:r>
              <a:rPr lang="en-US" sz="1700" spc="-30" dirty="0">
                <a:solidFill>
                  <a:srgbClr val="FFFFFF"/>
                </a:solidFill>
                <a:latin typeface="Titillium Web Regular"/>
              </a:rPr>
              <a:t> dolor sit </a:t>
            </a:r>
          </a:p>
          <a:p>
            <a:pPr algn="l">
              <a:lnSpc>
                <a:spcPts val="2400"/>
              </a:lnSpc>
            </a:pPr>
            <a:r>
              <a:rPr lang="en-US" sz="1700" spc="-30" dirty="0" err="1">
                <a:solidFill>
                  <a:srgbClr val="FFFFFF"/>
                </a:solidFill>
                <a:latin typeface="Titillium Web Regular"/>
              </a:rPr>
              <a:t>amet</a:t>
            </a:r>
            <a:r>
              <a:rPr lang="en-US" sz="1700" spc="-30" dirty="0">
                <a:solidFill>
                  <a:srgbClr val="FFFFFF"/>
                </a:solidFill>
                <a:latin typeface="Titillium Web Regular"/>
              </a:rPr>
              <a:t>, </a:t>
            </a:r>
            <a:r>
              <a:rPr lang="en-US" sz="1700" spc="-30" dirty="0" err="1">
                <a:solidFill>
                  <a:srgbClr val="FFFFFF"/>
                </a:solidFill>
                <a:latin typeface="Titillium Web Regular"/>
              </a:rPr>
              <a:t>consectetuer</a:t>
            </a:r>
            <a:r>
              <a:rPr lang="en-US" sz="1700" spc="-30" dirty="0">
                <a:solidFill>
                  <a:srgbClr val="FFFFFF"/>
                </a:solidFill>
                <a:latin typeface="Titillium Web Regular"/>
              </a:rPr>
              <a:t> </a:t>
            </a:r>
            <a:r>
              <a:rPr lang="en-US" sz="1700" spc="-30" dirty="0" err="1">
                <a:solidFill>
                  <a:srgbClr val="FFFFFF"/>
                </a:solidFill>
                <a:latin typeface="Titillium Web Regular"/>
              </a:rPr>
              <a:t>adipiscing</a:t>
            </a:r>
            <a:r>
              <a:rPr lang="en-US" sz="1700" spc="-30" dirty="0">
                <a:solidFill>
                  <a:srgbClr val="FFFFFF"/>
                </a:solidFill>
                <a:latin typeface="Titillium Web Regular"/>
              </a:rPr>
              <a:t> </a:t>
            </a:r>
            <a:r>
              <a:rPr lang="en-US" sz="1700" spc="-30" dirty="0" err="1">
                <a:solidFill>
                  <a:srgbClr val="FFFFFF"/>
                </a:solidFill>
                <a:latin typeface="Titillium Web Regular"/>
              </a:rPr>
              <a:t>elit</a:t>
            </a:r>
            <a:r>
              <a:rPr lang="en-US" sz="1700" spc="-30" dirty="0">
                <a:solidFill>
                  <a:srgbClr val="FFFFFF"/>
                </a:solidFill>
                <a:latin typeface="Titillium Web Regular"/>
              </a:rPr>
              <a:t>. </a:t>
            </a:r>
            <a:r>
              <a:rPr lang="en-US" sz="1700" spc="-30" dirty="0" err="1">
                <a:solidFill>
                  <a:srgbClr val="FFFFFF"/>
                </a:solidFill>
                <a:latin typeface="Titillium Web Regular"/>
              </a:rPr>
              <a:t>Mauris</a:t>
            </a:r>
            <a:r>
              <a:rPr lang="en-US" sz="1700" spc="-30" dirty="0">
                <a:solidFill>
                  <a:srgbClr val="FFFFFF"/>
                </a:solidFill>
                <a:latin typeface="Titillium Web Regular"/>
              </a:rPr>
              <a:t> dolor </a:t>
            </a:r>
            <a:r>
              <a:rPr lang="en-US" sz="1700" spc="-30" dirty="0" err="1">
                <a:solidFill>
                  <a:srgbClr val="FFFFFF"/>
                </a:solidFill>
                <a:latin typeface="Titillium Web Regular"/>
              </a:rPr>
              <a:t>felis</a:t>
            </a:r>
            <a:r>
              <a:rPr lang="en-US" sz="1700" spc="-30" dirty="0">
                <a:solidFill>
                  <a:srgbClr val="FFFFFF"/>
                </a:solidFill>
                <a:latin typeface="Titillium Web Regular"/>
              </a:rPr>
              <a:t>, </a:t>
            </a:r>
            <a:r>
              <a:rPr lang="en-US" sz="1700" spc="-30" dirty="0" err="1">
                <a:solidFill>
                  <a:srgbClr val="FFFFFF"/>
                </a:solidFill>
                <a:latin typeface="Titillium Web Regular"/>
              </a:rPr>
              <a:t>sagittis</a:t>
            </a:r>
            <a:r>
              <a:rPr lang="en-US" sz="1700" spc="-30" dirty="0">
                <a:solidFill>
                  <a:srgbClr val="FFFFFF"/>
                </a:solidFill>
                <a:latin typeface="Titillium Web Regular"/>
              </a:rPr>
              <a:t> at.</a:t>
            </a:r>
          </a:p>
        </p:txBody>
      </p:sp>
      <p:sp>
        <p:nvSpPr>
          <p:cNvPr id="12" name="TextBox 12"/>
          <p:cNvSpPr txBox="1"/>
          <p:nvPr/>
        </p:nvSpPr>
        <p:spPr>
          <a:xfrm>
            <a:off x="1462592" y="6030430"/>
            <a:ext cx="3640998" cy="602717"/>
          </a:xfrm>
          <a:prstGeom prst="rect">
            <a:avLst/>
          </a:prstGeom>
        </p:spPr>
        <p:txBody>
          <a:bodyPr lIns="0" tIns="0" rIns="0" bIns="0" rtlCol="0" anchor="t">
            <a:spAutoFit/>
          </a:bodyPr>
          <a:lstStyle/>
          <a:p>
            <a:pPr algn="just">
              <a:lnSpc>
                <a:spcPts val="2499"/>
              </a:lnSpc>
            </a:pPr>
            <a:r>
              <a:rPr lang="en-US" sz="1600" spc="-28">
                <a:solidFill>
                  <a:srgbClr val="000000"/>
                </a:solidFill>
                <a:latin typeface="Titillium Web Regular"/>
              </a:rPr>
              <a:t>Lorem ipsum dolor sit amet, consectetuer adipiscing elit. Etiam quis quam.</a:t>
            </a:r>
          </a:p>
        </p:txBody>
      </p:sp>
      <p:sp>
        <p:nvSpPr>
          <p:cNvPr id="13" name="TextBox 13"/>
          <p:cNvSpPr txBox="1"/>
          <p:nvPr/>
        </p:nvSpPr>
        <p:spPr>
          <a:xfrm>
            <a:off x="1462592" y="3535232"/>
            <a:ext cx="4316444" cy="1788236"/>
          </a:xfrm>
          <a:prstGeom prst="rect">
            <a:avLst/>
          </a:prstGeom>
        </p:spPr>
        <p:txBody>
          <a:bodyPr lIns="0" tIns="0" rIns="0" bIns="0" rtlCol="0" anchor="t">
            <a:spAutoFit/>
          </a:bodyPr>
          <a:lstStyle/>
          <a:p>
            <a:pPr algn="l">
              <a:lnSpc>
                <a:spcPts val="2899"/>
              </a:lnSpc>
            </a:pPr>
            <a:r>
              <a:rPr lang="en-US" sz="1900" spc="-34">
                <a:solidFill>
                  <a:srgbClr val="000000"/>
                </a:solidFill>
                <a:latin typeface="Titillium Web Regular"/>
              </a:rPr>
              <a:t>Lorem ipsum dolor sit amet, consectetuer adipiscing elit. Etiam quis quam. Aenean placerat. In convallis. Proin pede metus, vulputate nec, fermentum fringilla, vehicula vitae, justo. Etiam posuere lacus </a:t>
            </a:r>
          </a:p>
        </p:txBody>
      </p:sp>
      <p:sp>
        <p:nvSpPr>
          <p:cNvPr id="14" name="TextBox 14"/>
          <p:cNvSpPr txBox="1"/>
          <p:nvPr/>
        </p:nvSpPr>
        <p:spPr>
          <a:xfrm>
            <a:off x="1462592" y="1278045"/>
            <a:ext cx="4646981" cy="1042670"/>
          </a:xfrm>
          <a:prstGeom prst="rect">
            <a:avLst/>
          </a:prstGeom>
        </p:spPr>
        <p:txBody>
          <a:bodyPr lIns="0" tIns="0" rIns="0" bIns="0" rtlCol="0" anchor="t">
            <a:spAutoFit/>
          </a:bodyPr>
          <a:lstStyle/>
          <a:p>
            <a:pPr algn="l">
              <a:lnSpc>
                <a:spcPts val="8680"/>
              </a:lnSpc>
            </a:pPr>
            <a:r>
              <a:rPr lang="en-US" sz="6200" spc="142">
                <a:solidFill>
                  <a:srgbClr val="CE0538"/>
                </a:solidFill>
                <a:latin typeface="Titillium Web Bold"/>
              </a:rPr>
              <a:t>Lorem Ipsum</a:t>
            </a:r>
          </a:p>
        </p:txBody>
      </p:sp>
      <p:sp>
        <p:nvSpPr>
          <p:cNvPr id="15" name="TextBox 15"/>
          <p:cNvSpPr txBox="1"/>
          <p:nvPr/>
        </p:nvSpPr>
        <p:spPr>
          <a:xfrm>
            <a:off x="1460497" y="5762444"/>
            <a:ext cx="1113268" cy="246221"/>
          </a:xfrm>
          <a:prstGeom prst="rect">
            <a:avLst/>
          </a:prstGeom>
        </p:spPr>
        <p:txBody>
          <a:bodyPr lIns="0" tIns="0" rIns="0" bIns="0" rtlCol="0" anchor="t">
            <a:spAutoFit/>
          </a:bodyPr>
          <a:lstStyle/>
          <a:p>
            <a:pPr algn="l">
              <a:lnSpc>
                <a:spcPts val="1959"/>
              </a:lnSpc>
            </a:pPr>
            <a:r>
              <a:rPr lang="cs-CZ" sz="1399" spc="32" dirty="0">
                <a:solidFill>
                  <a:srgbClr val="CE0538"/>
                </a:solidFill>
                <a:latin typeface="Titillium Web Regular"/>
              </a:rPr>
              <a:t>NOTES</a:t>
            </a:r>
            <a:endParaRPr lang="en-US" sz="1399" spc="32" dirty="0">
              <a:solidFill>
                <a:srgbClr val="CE0538"/>
              </a:solidFill>
              <a:latin typeface="Titillium Web Regul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0"/>
            <a:ext cx="7954451" cy="10160003"/>
            <a:chOff x="0" y="0"/>
            <a:chExt cx="7954454" cy="10160000"/>
          </a:xfrm>
        </p:grpSpPr>
        <p:sp>
          <p:nvSpPr>
            <p:cNvPr id="3" name="Freeform 3"/>
            <p:cNvSpPr/>
            <p:nvPr/>
          </p:nvSpPr>
          <p:spPr>
            <a:xfrm>
              <a:off x="0" y="0"/>
              <a:ext cx="7954518" cy="10160000"/>
            </a:xfrm>
            <a:custGeom>
              <a:avLst/>
              <a:gdLst/>
              <a:ahLst/>
              <a:cxnLst/>
              <a:rect l="l" t="t" r="r" b="b"/>
              <a:pathLst>
                <a:path w="7954518" h="10160000">
                  <a:moveTo>
                    <a:pt x="0" y="10160000"/>
                  </a:moveTo>
                  <a:lnTo>
                    <a:pt x="7954518" y="10160000"/>
                  </a:lnTo>
                  <a:lnTo>
                    <a:pt x="7954518" y="0"/>
                  </a:lnTo>
                  <a:lnTo>
                    <a:pt x="0" y="0"/>
                  </a:lnTo>
                  <a:close/>
                </a:path>
              </a:pathLst>
            </a:custGeom>
            <a:solidFill>
              <a:srgbClr val="8200DE"/>
            </a:solidFill>
          </p:spPr>
        </p:sp>
      </p:grpSp>
      <p:grpSp>
        <p:nvGrpSpPr>
          <p:cNvPr id="4" name="Group 4"/>
          <p:cNvGrpSpPr>
            <a:grpSpLocks noChangeAspect="1"/>
          </p:cNvGrpSpPr>
          <p:nvPr/>
        </p:nvGrpSpPr>
        <p:grpSpPr>
          <a:xfrm>
            <a:off x="0" y="28280"/>
            <a:ext cx="7954451" cy="10131714"/>
            <a:chOff x="0" y="0"/>
            <a:chExt cx="10605935" cy="13508952"/>
          </a:xfrm>
        </p:grpSpPr>
        <p:sp>
          <p:nvSpPr>
            <p:cNvPr id="5" name="Freeform 5"/>
            <p:cNvSpPr/>
            <p:nvPr/>
          </p:nvSpPr>
          <p:spPr>
            <a:xfrm>
              <a:off x="0" y="0"/>
              <a:ext cx="10605897" cy="13508989"/>
            </a:xfrm>
            <a:custGeom>
              <a:avLst/>
              <a:gdLst/>
              <a:ahLst/>
              <a:cxnLst/>
              <a:rect l="l" t="t" r="r" b="b"/>
              <a:pathLst>
                <a:path w="10605897" h="13508989">
                  <a:moveTo>
                    <a:pt x="0" y="0"/>
                  </a:moveTo>
                  <a:lnTo>
                    <a:pt x="0" y="13508989"/>
                  </a:lnTo>
                  <a:lnTo>
                    <a:pt x="10605897" y="13508989"/>
                  </a:lnTo>
                  <a:lnTo>
                    <a:pt x="10605897" y="0"/>
                  </a:lnTo>
                  <a:close/>
                </a:path>
              </a:pathLst>
            </a:custGeom>
            <a:blipFill>
              <a:blip r:embed="rId2"/>
              <a:stretch>
                <a:fillRect l="-45708" r="-45708"/>
              </a:stretch>
            </a:blipFill>
          </p:spPr>
        </p:sp>
      </p:grpSp>
      <p:grpSp>
        <p:nvGrpSpPr>
          <p:cNvPr id="6" name="Group 6"/>
          <p:cNvGrpSpPr>
            <a:grpSpLocks noChangeAspect="1"/>
          </p:cNvGrpSpPr>
          <p:nvPr/>
        </p:nvGrpSpPr>
        <p:grpSpPr>
          <a:xfrm>
            <a:off x="0" y="0"/>
            <a:ext cx="7954451" cy="56550"/>
            <a:chOff x="0" y="0"/>
            <a:chExt cx="7954454" cy="56553"/>
          </a:xfrm>
        </p:grpSpPr>
        <p:sp>
          <p:nvSpPr>
            <p:cNvPr id="7" name="Freeform 7"/>
            <p:cNvSpPr/>
            <p:nvPr/>
          </p:nvSpPr>
          <p:spPr>
            <a:xfrm>
              <a:off x="0" y="0"/>
              <a:ext cx="7954518" cy="56515"/>
            </a:xfrm>
            <a:custGeom>
              <a:avLst/>
              <a:gdLst/>
              <a:ahLst/>
              <a:cxnLst/>
              <a:rect l="l" t="t" r="r" b="b"/>
              <a:pathLst>
                <a:path w="7954518" h="56515">
                  <a:moveTo>
                    <a:pt x="0" y="56515"/>
                  </a:moveTo>
                  <a:lnTo>
                    <a:pt x="7954518" y="56515"/>
                  </a:lnTo>
                  <a:lnTo>
                    <a:pt x="7954518" y="0"/>
                  </a:lnTo>
                  <a:lnTo>
                    <a:pt x="0" y="0"/>
                  </a:lnTo>
                  <a:close/>
                </a:path>
              </a:pathLst>
            </a:custGeom>
            <a:solidFill>
              <a:srgbClr val="CE0538"/>
            </a:solidFill>
          </p:spPr>
        </p:sp>
      </p:grpSp>
      <p:sp>
        <p:nvSpPr>
          <p:cNvPr id="8" name="TextBox 8"/>
          <p:cNvSpPr txBox="1"/>
          <p:nvPr/>
        </p:nvSpPr>
        <p:spPr>
          <a:xfrm>
            <a:off x="9433951" y="1278045"/>
            <a:ext cx="4646981" cy="1042670"/>
          </a:xfrm>
          <a:prstGeom prst="rect">
            <a:avLst/>
          </a:prstGeom>
        </p:spPr>
        <p:txBody>
          <a:bodyPr lIns="0" tIns="0" rIns="0" bIns="0" rtlCol="0" anchor="t">
            <a:spAutoFit/>
          </a:bodyPr>
          <a:lstStyle/>
          <a:p>
            <a:pPr algn="l">
              <a:lnSpc>
                <a:spcPts val="8680"/>
              </a:lnSpc>
            </a:pPr>
            <a:r>
              <a:rPr lang="en-US" sz="6200" spc="142">
                <a:solidFill>
                  <a:srgbClr val="CE0538"/>
                </a:solidFill>
                <a:latin typeface="Titillium Web Bold"/>
              </a:rPr>
              <a:t>Lorem Ipsum</a:t>
            </a:r>
          </a:p>
        </p:txBody>
      </p:sp>
      <p:sp>
        <p:nvSpPr>
          <p:cNvPr id="9" name="AutoShape 9"/>
          <p:cNvSpPr/>
          <p:nvPr/>
        </p:nvSpPr>
        <p:spPr>
          <a:xfrm>
            <a:off x="9433951" y="2921560"/>
            <a:ext cx="2225814" cy="0"/>
          </a:xfrm>
          <a:prstGeom prst="line">
            <a:avLst/>
          </a:prstGeom>
          <a:ln w="38100" cap="flat">
            <a:solidFill>
              <a:srgbClr val="C2E800"/>
            </a:solidFill>
            <a:prstDash val="solid"/>
            <a:headEnd type="none" w="sm" len="sm"/>
            <a:tailEnd type="none" w="sm" len="sm"/>
          </a:ln>
        </p:spPr>
      </p:sp>
      <p:sp>
        <p:nvSpPr>
          <p:cNvPr id="10" name="TextBox 10"/>
          <p:cNvSpPr txBox="1"/>
          <p:nvPr/>
        </p:nvSpPr>
        <p:spPr>
          <a:xfrm>
            <a:off x="9433951" y="3788816"/>
            <a:ext cx="5596861" cy="3495993"/>
          </a:xfrm>
          <a:prstGeom prst="rect">
            <a:avLst/>
          </a:prstGeom>
        </p:spPr>
        <p:txBody>
          <a:bodyPr lIns="0" tIns="0" rIns="0" bIns="0" rtlCol="0" anchor="t">
            <a:spAutoFit/>
          </a:bodyPr>
          <a:lstStyle/>
          <a:p>
            <a:pPr algn="l">
              <a:lnSpc>
                <a:spcPts val="3522"/>
              </a:lnSpc>
            </a:pPr>
            <a:r>
              <a:rPr lang="en-US" sz="2499" spc="-44">
                <a:solidFill>
                  <a:srgbClr val="CE0538"/>
                </a:solidFill>
                <a:latin typeface="Titillium Web Regular"/>
              </a:rPr>
              <a:t>•</a:t>
            </a:r>
            <a:r>
              <a:rPr lang="en-US" sz="2499" spc="-44">
                <a:solidFill>
                  <a:srgbClr val="000000"/>
                </a:solidFill>
                <a:latin typeface="Titillium Web Regular"/>
              </a:rPr>
              <a:t> Lorem ipsum</a:t>
            </a:r>
          </a:p>
          <a:p>
            <a:pPr algn="r">
              <a:lnSpc>
                <a:spcPts val="3522"/>
              </a:lnSpc>
            </a:pPr>
            <a:endParaRPr lang="en-US" sz="2499" spc="-44">
              <a:solidFill>
                <a:srgbClr val="000000"/>
              </a:solidFill>
              <a:latin typeface="Titillium Web Regular"/>
            </a:endParaRPr>
          </a:p>
          <a:p>
            <a:pPr algn="l">
              <a:lnSpc>
                <a:spcPts val="3522"/>
              </a:lnSpc>
            </a:pPr>
            <a:r>
              <a:rPr lang="en-US" sz="2499" spc="-44">
                <a:solidFill>
                  <a:srgbClr val="CE0538"/>
                </a:solidFill>
                <a:latin typeface="Titillium Web Regular"/>
              </a:rPr>
              <a:t>•</a:t>
            </a:r>
            <a:r>
              <a:rPr lang="en-US" sz="2499" spc="-44">
                <a:solidFill>
                  <a:srgbClr val="000000"/>
                </a:solidFill>
                <a:latin typeface="Titillium Web Regular"/>
              </a:rPr>
              <a:t> Lorem ipsum</a:t>
            </a:r>
          </a:p>
          <a:p>
            <a:pPr algn="l">
              <a:lnSpc>
                <a:spcPts val="3522"/>
              </a:lnSpc>
            </a:pPr>
            <a:endParaRPr lang="en-US" sz="2499" spc="-44">
              <a:solidFill>
                <a:srgbClr val="000000"/>
              </a:solidFill>
              <a:latin typeface="Titillium Web Regular"/>
            </a:endParaRPr>
          </a:p>
          <a:p>
            <a:pPr algn="l">
              <a:lnSpc>
                <a:spcPts val="3522"/>
              </a:lnSpc>
            </a:pPr>
            <a:r>
              <a:rPr lang="en-US" sz="2499" spc="-44">
                <a:solidFill>
                  <a:srgbClr val="BB133E"/>
                </a:solidFill>
                <a:latin typeface="Titillium Web Regular"/>
              </a:rPr>
              <a:t>•</a:t>
            </a:r>
            <a:r>
              <a:rPr lang="en-US" sz="2499" spc="-44">
                <a:solidFill>
                  <a:srgbClr val="000000"/>
                </a:solidFill>
                <a:latin typeface="Titillium Web Regular"/>
              </a:rPr>
              <a:t> Lorem ipsum</a:t>
            </a:r>
          </a:p>
          <a:p>
            <a:pPr algn="l">
              <a:lnSpc>
                <a:spcPts val="3522"/>
              </a:lnSpc>
            </a:pPr>
            <a:endParaRPr lang="en-US" sz="2499" spc="-44">
              <a:solidFill>
                <a:srgbClr val="000000"/>
              </a:solidFill>
              <a:latin typeface="Titillium Web Regular"/>
            </a:endParaRPr>
          </a:p>
          <a:p>
            <a:pPr algn="l">
              <a:lnSpc>
                <a:spcPts val="3522"/>
              </a:lnSpc>
            </a:pPr>
            <a:r>
              <a:rPr lang="en-US" sz="2499" spc="-44">
                <a:solidFill>
                  <a:srgbClr val="BB133E"/>
                </a:solidFill>
                <a:latin typeface="Titillium Web Regular"/>
              </a:rPr>
              <a:t>•</a:t>
            </a:r>
            <a:r>
              <a:rPr lang="en-US" sz="2499" spc="-44">
                <a:solidFill>
                  <a:srgbClr val="000000"/>
                </a:solidFill>
                <a:latin typeface="Titillium Web Regular"/>
              </a:rPr>
              <a:t> Lorem ipsum</a:t>
            </a:r>
          </a:p>
          <a:p>
            <a:pPr algn="l">
              <a:lnSpc>
                <a:spcPts val="3522"/>
              </a:lnSpc>
            </a:pPr>
            <a:endParaRPr lang="en-US" sz="2499" spc="-44">
              <a:solidFill>
                <a:srgbClr val="000000"/>
              </a:solidFill>
              <a:latin typeface="Titillium Web Regul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334</Words>
  <Application>Microsoft Office PowerPoint</Application>
  <PresentationFormat>Vlastní</PresentationFormat>
  <Paragraphs>59</Paragraphs>
  <Slides>11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11</vt:i4>
      </vt:variant>
    </vt:vector>
  </HeadingPairs>
  <TitlesOfParts>
    <vt:vector size="16" baseType="lpstr">
      <vt:lpstr>Calibri</vt:lpstr>
      <vt:lpstr>Arial</vt:lpstr>
      <vt:lpstr>Titillium Web Regular</vt:lpstr>
      <vt:lpstr>Titillium Web Bold</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FSV UK combo</dc:title>
  <cp:lastModifiedBy>Nikola Havlová</cp:lastModifiedBy>
  <cp:revision>3</cp:revision>
  <dcterms:created xsi:type="dcterms:W3CDTF">2006-08-16T00:00:00Z</dcterms:created>
  <dcterms:modified xsi:type="dcterms:W3CDTF">2022-09-13T09:05:06Z</dcterms:modified>
  <dc:identifier>DAFLvrSl8-w</dc:identifier>
</cp:coreProperties>
</file>